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4660"/>
  </p:normalViewPr>
  <p:slideViewPr>
    <p:cSldViewPr snapToGrid="0">
      <p:cViewPr varScale="1">
        <p:scale>
          <a:sx n="89" d="100"/>
          <a:sy n="89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4713-004D-5D14-D0E7-6A525F2A7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DF10B-5213-91BC-E6D3-A0B331C5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17034-7C24-27B4-72F1-D30EDA99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B2C7-0FD9-B713-0E56-9EF8A1F14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8FA5-AA82-2ED0-A2CD-8DB42B03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91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3C9BF-6042-4A6E-95CE-D3D9E9E8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46E20-61E4-2301-D146-750C9A38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7E37-0484-6183-AD70-46D534DB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18D1A-6515-90B3-669A-E56ADC3B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8B32E-A5FB-B590-4333-DC996524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089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9C440-0E02-FFDD-0F07-569652D00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348F5-D119-C635-EF9A-5D16DB612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19BE-1912-E45A-1189-FDF6D32DF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CF08A-1DEF-1BED-9F25-B587F355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5B4E-8A47-431E-F946-1AC5A9FE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80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88BD-B916-F98D-867D-38A24B10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B3A7-5220-6D11-E8C3-A019C3EFD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485D9-B4E0-A6C1-C011-574C99239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9ECEF-D480-24AF-B8A3-D8B5E015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70715-D98D-D538-84A8-592F9441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0039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FB11-F588-3BF7-2E88-4019C7E80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28AC6-DE55-059E-952B-83615813B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A158-5817-1712-C85C-C7EF024C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4D502-2584-866F-0C68-3E639F84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D9974-E137-F22E-008A-0BA56FAE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790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E2EA-AF0E-E5E0-6DE3-1EEA3ADB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5BEC0-C4BE-8FC4-20DA-D44CCE4F0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7A88B-1632-3A8F-9B0E-C22722F31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578E40-3E4F-9647-E9BE-2D7100FF6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8B649-5109-A21D-A838-EBDE9486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52729-5DEF-F960-B94B-D394AE1C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224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D07C-BEF6-409A-6408-3F60A4A8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91919-37E2-AB17-1338-6F47C0E71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0E51C-8E8C-9C33-C0F0-3F7E69506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73CD0-05E1-609B-182F-27F06B1D30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1D5CE-CBE2-A4D6-2696-2BFCD239E0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B958D-ECA1-509B-F9BC-4E513B80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8A472-DE4E-0155-98AB-40B0CC22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E9066-08AF-E144-FFD7-92AE63B6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5818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86015-7700-D0C0-1446-6C4E99FD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9D02D-3357-4F0E-BFE5-9BE00DEB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FE6A8-D08A-9103-8FC7-C460BF4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DD66C-CE45-6C22-44C0-F6D43A4D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3808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3B0A04-AC6B-43CC-8348-ABCF57AF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E32DD-FFCB-3D32-1BDB-E732A1F9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557C68-8CB8-6863-1E7D-2BB236BA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7752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F7239-89CC-4AAD-5C42-6F8FD432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DBA9-1F1D-FB9A-0ED4-873308FF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502A2-BF38-4304-1838-96223555E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6091C-AFFB-CB7F-D300-558C27E7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AA2AE-157B-69F4-7521-BD29329C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A2B30-D267-2D0D-215D-644C00A1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8930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D317-2D39-2138-8290-68FF156A6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D0B21-75E5-82AF-8D57-A27B17E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06B2E-7C36-25B4-1DDD-9287FA11A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1E956-D447-4B75-D7DC-63B91393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10650-E87A-93D9-580C-0901611E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3B6D5-38B6-408C-2992-9200D627E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09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2CF0F7-A3A4-126E-BEDE-1D6F0197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AE4A3-F99A-3B6A-B52A-3993FF597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D8527-E050-F7DA-87A3-76E5D478C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B2B62-755F-4A7A-AE92-C4390A4D7CB4}" type="datetimeFigureOut">
              <a:rPr lang="en-MY" smtClean="0"/>
              <a:t>16/2/2024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A9BF4-BFD0-7226-DF47-645860B06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AC6E1-5896-4AC5-08F9-B67E1EB01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61B7-89BB-4EDC-97B7-EE17A53848B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9154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3DEF5-CAF0-E420-F52A-991FCAFDB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5" y="591080"/>
            <a:ext cx="1626019" cy="35192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FD4AA8-52D8-909F-8D45-B5F2E96CC467}"/>
              </a:ext>
            </a:extLst>
          </p:cNvPr>
          <p:cNvSpPr txBox="1"/>
          <p:nvPr/>
        </p:nvSpPr>
        <p:spPr>
          <a:xfrm>
            <a:off x="245164" y="110776"/>
            <a:ext cx="7086541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Payment &amp; Purchase </a:t>
            </a:r>
            <a:r>
              <a:rPr lang="en-US" sz="1200" dirty="0">
                <a:solidFill>
                  <a:srgbClr val="FF0000"/>
                </a:solidFill>
              </a:rPr>
              <a:t>Pls check each of the screen – </a:t>
            </a:r>
            <a:r>
              <a:rPr lang="en-US" sz="1200" b="1" dirty="0">
                <a:solidFill>
                  <a:srgbClr val="FF0000"/>
                </a:solidFill>
              </a:rPr>
              <a:t>The Input search Bar</a:t>
            </a:r>
            <a:r>
              <a:rPr lang="en-US" sz="1200" dirty="0">
                <a:solidFill>
                  <a:srgbClr val="FF0000"/>
                </a:solidFill>
              </a:rPr>
              <a:t>  – below is one of the samples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E7DEDF-7794-8FA8-470B-703B0A476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39" y="591080"/>
            <a:ext cx="1626019" cy="351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8D986D-D7B2-8E0C-04C3-2FC3EAEBB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13" y="591080"/>
            <a:ext cx="1626019" cy="351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20E752-DE4F-3B4D-0FCE-746126CF75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87" y="591080"/>
            <a:ext cx="1626019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4490CA4-3F97-98EC-09B8-9F88C2CAA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D1A71-F2A1-BEC8-F1DC-6BBFB0972000}"/>
              </a:ext>
            </a:extLst>
          </p:cNvPr>
          <p:cNvSpPr txBox="1"/>
          <p:nvPr/>
        </p:nvSpPr>
        <p:spPr>
          <a:xfrm>
            <a:off x="245164" y="3744"/>
            <a:ext cx="942504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Fund Transfer – Own Transfer &amp; Internal Transfer </a:t>
            </a:r>
            <a:r>
              <a:rPr lang="en-US" sz="1200" dirty="0">
                <a:solidFill>
                  <a:srgbClr val="FF0000"/>
                </a:solidFill>
              </a:rPr>
              <a:t>Pls check each of the screen – below is one of the samples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Please also update the entry from </a:t>
            </a:r>
            <a:r>
              <a:rPr lang="en-US" sz="1200" b="1" dirty="0" err="1">
                <a:solidFill>
                  <a:srgbClr val="FF0000"/>
                </a:solidFill>
              </a:rPr>
              <a:t>benelist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4DBC1-A085-81F4-C6A5-D9791BF4E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4" y="668718"/>
            <a:ext cx="1626019" cy="351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34215-7FF1-B291-BCCC-CC7677628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23" y="668718"/>
            <a:ext cx="1626019" cy="351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1D6240-2459-4D2E-FC8B-146D79EA3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2" y="668717"/>
            <a:ext cx="1626019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AC038D-53D9-47EC-9F45-68B11AD4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8B93D-08E7-9EC3-DDD5-703E19543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898"/>
            <a:ext cx="1626019" cy="3519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99FCBB-866E-600C-10D4-813234BC8203}"/>
              </a:ext>
            </a:extLst>
          </p:cNvPr>
          <p:cNvSpPr txBox="1"/>
          <p:nvPr/>
        </p:nvSpPr>
        <p:spPr>
          <a:xfrm>
            <a:off x="-4997" y="275326"/>
            <a:ext cx="86400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Fund Transfer – </a:t>
            </a:r>
            <a:r>
              <a:rPr lang="en-US" sz="1200" b="1" dirty="0"/>
              <a:t>Online Transfer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Pls check each </a:t>
            </a:r>
            <a:r>
              <a:rPr lang="en-US" sz="1200" b="1" dirty="0">
                <a:solidFill>
                  <a:srgbClr val="FF0000"/>
                </a:solidFill>
              </a:rPr>
              <a:t>Domestic Transaction</a:t>
            </a:r>
            <a:r>
              <a:rPr lang="en-US" sz="1200" dirty="0">
                <a:solidFill>
                  <a:srgbClr val="FF0000"/>
                </a:solidFill>
              </a:rPr>
              <a:t> screen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</a:t>
            </a:r>
            <a:r>
              <a:rPr lang="en-US" sz="1200" b="1" dirty="0">
                <a:solidFill>
                  <a:srgbClr val="FF0000"/>
                </a:solidFill>
              </a:rPr>
              <a:t>Online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RTGS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LLG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Bi-Fast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Pls also check each screens and update (</a:t>
            </a:r>
            <a:r>
              <a:rPr lang="en-US" sz="1200" b="1" dirty="0">
                <a:solidFill>
                  <a:srgbClr val="FF0000"/>
                </a:solidFill>
              </a:rPr>
              <a:t>each of the input fields</a:t>
            </a:r>
            <a:r>
              <a:rPr lang="en-US" sz="1200" dirty="0">
                <a:solidFill>
                  <a:srgbClr val="FF0000"/>
                </a:solidFill>
              </a:rPr>
              <a:t>) on the highlighted screens.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Please also update the entry from </a:t>
            </a:r>
            <a:r>
              <a:rPr lang="en-US" sz="1200" b="1" dirty="0" err="1">
                <a:solidFill>
                  <a:srgbClr val="FF0000"/>
                </a:solidFill>
              </a:rPr>
              <a:t>benelist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015049-A035-6590-F662-59ED56679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19" y="2532897"/>
            <a:ext cx="1626019" cy="351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D2445F-46BC-28B3-2EED-496012408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38" y="2532897"/>
            <a:ext cx="1626019" cy="351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112A0-1CB1-3110-3EEA-CDADA885D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57" y="2532897"/>
            <a:ext cx="1626019" cy="351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0EB3E-D9C5-052D-A248-AD487F3F5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76" y="2532897"/>
            <a:ext cx="1626019" cy="35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2F71D1-0FBA-1065-7034-01F8DE0E82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95" y="2532896"/>
            <a:ext cx="1626019" cy="3519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EB4075-419D-5302-9357-ECAF8AE57C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14" y="2532896"/>
            <a:ext cx="1626019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F25A0D-65CE-B140-F671-F2F1D1E2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B753FF-3744-1710-5836-4FADD1C25191}"/>
              </a:ext>
            </a:extLst>
          </p:cNvPr>
          <p:cNvSpPr txBox="1"/>
          <p:nvPr/>
        </p:nvSpPr>
        <p:spPr>
          <a:xfrm>
            <a:off x="-4997" y="275326"/>
            <a:ext cx="86400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Fund Transfer – </a:t>
            </a:r>
            <a:r>
              <a:rPr lang="en-US" sz="1200" b="1" dirty="0"/>
              <a:t>RTGS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Pls check each </a:t>
            </a:r>
            <a:r>
              <a:rPr lang="en-US" sz="1200" b="1" dirty="0">
                <a:solidFill>
                  <a:srgbClr val="FF0000"/>
                </a:solidFill>
              </a:rPr>
              <a:t>Domestic Transaction</a:t>
            </a:r>
            <a:r>
              <a:rPr lang="en-US" sz="1200" dirty="0">
                <a:solidFill>
                  <a:srgbClr val="FF0000"/>
                </a:solidFill>
              </a:rPr>
              <a:t> screen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Online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- RTGS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LLG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Bi-Fast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Pls also check each screens and update (</a:t>
            </a:r>
            <a:r>
              <a:rPr lang="en-US" sz="1200" b="1" dirty="0">
                <a:solidFill>
                  <a:srgbClr val="FF0000"/>
                </a:solidFill>
              </a:rPr>
              <a:t>each of the input fields</a:t>
            </a:r>
            <a:r>
              <a:rPr lang="en-US" sz="1200" dirty="0">
                <a:solidFill>
                  <a:srgbClr val="FF0000"/>
                </a:solidFill>
              </a:rPr>
              <a:t>) on the highlighted screens.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Please also update the entry from </a:t>
            </a:r>
            <a:r>
              <a:rPr lang="en-US" sz="1200" b="1" dirty="0" err="1">
                <a:solidFill>
                  <a:srgbClr val="FF0000"/>
                </a:solidFill>
              </a:rPr>
              <a:t>benelist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C1EB8F-D4ED-CFDE-52DB-A34E9B18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7352"/>
            <a:ext cx="1626019" cy="351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933109-2870-E0D8-77C1-B933FD6E9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08" y="2247352"/>
            <a:ext cx="1626019" cy="351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9B689-D90A-A0CB-6A54-A68E1B889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816" y="2247352"/>
            <a:ext cx="1626019" cy="351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D00FF-94E2-98E7-8ABC-E38735F21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24" y="2247351"/>
            <a:ext cx="1626019" cy="351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47A8A9-63DE-D8D9-847C-62BB1A138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32" y="2247350"/>
            <a:ext cx="1626019" cy="35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B77F56-6FFD-6CFB-8AD3-8936A22A8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46" y="2247350"/>
            <a:ext cx="1626019" cy="3519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A21604-5094-A594-89FF-D2E13E742A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460" y="2247350"/>
            <a:ext cx="1626019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6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CAFDF3-ADC5-2B55-EE1D-48511DA28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35721A-F0A0-D525-7D31-4B2B6FBADD46}"/>
              </a:ext>
            </a:extLst>
          </p:cNvPr>
          <p:cNvSpPr txBox="1"/>
          <p:nvPr/>
        </p:nvSpPr>
        <p:spPr>
          <a:xfrm>
            <a:off x="-4997" y="275326"/>
            <a:ext cx="8640043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Fund Transfer – </a:t>
            </a:r>
            <a:r>
              <a:rPr lang="en-US" sz="1200" b="1" dirty="0"/>
              <a:t>LLG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Pls check each </a:t>
            </a:r>
            <a:r>
              <a:rPr lang="en-US" sz="1200" b="1" dirty="0">
                <a:solidFill>
                  <a:srgbClr val="FF0000"/>
                </a:solidFill>
              </a:rPr>
              <a:t>Domestic Transaction</a:t>
            </a:r>
            <a:r>
              <a:rPr lang="en-US" sz="1200" dirty="0">
                <a:solidFill>
                  <a:srgbClr val="FF0000"/>
                </a:solidFill>
              </a:rPr>
              <a:t> screen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Online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RTGS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- LLG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Bi-Fast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Pls also check each screens and update (</a:t>
            </a:r>
            <a:r>
              <a:rPr lang="en-US" sz="1200" b="1" dirty="0">
                <a:solidFill>
                  <a:srgbClr val="FF0000"/>
                </a:solidFill>
              </a:rPr>
              <a:t>each of the input fields</a:t>
            </a:r>
            <a:r>
              <a:rPr lang="en-US" sz="1200" dirty="0">
                <a:solidFill>
                  <a:srgbClr val="FF0000"/>
                </a:solidFill>
              </a:rPr>
              <a:t>) on the highlighted screens.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Please also update the entry from </a:t>
            </a:r>
            <a:r>
              <a:rPr lang="en-US" sz="1200" b="1" dirty="0" err="1">
                <a:solidFill>
                  <a:srgbClr val="FF0000"/>
                </a:solidFill>
              </a:rPr>
              <a:t>benelist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BDAE4-9041-1161-3682-BEE621006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9111"/>
            <a:ext cx="1626019" cy="351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EFE32C-BFD1-04A3-6135-BEBB61851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40" y="2299110"/>
            <a:ext cx="1626019" cy="351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ECFB31-E76A-79BA-D6A7-E98619DBD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80" y="2299110"/>
            <a:ext cx="1626019" cy="351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01569B-C5C7-7A8C-9459-9D67C2DA6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20" y="2299109"/>
            <a:ext cx="1626019" cy="351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D1AA80-6F3B-5A19-4B84-B90D812824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60" y="2299109"/>
            <a:ext cx="1626019" cy="35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0E2B35-A9B1-6A7F-A0CF-8B1FFE3F2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200" y="2299109"/>
            <a:ext cx="1626019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0C22306-9A3D-071B-252F-8F32FC26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667EB4-47F8-D1BA-62CC-65498A93046F}"/>
              </a:ext>
            </a:extLst>
          </p:cNvPr>
          <p:cNvSpPr txBox="1"/>
          <p:nvPr/>
        </p:nvSpPr>
        <p:spPr>
          <a:xfrm>
            <a:off x="-4997" y="182993"/>
            <a:ext cx="8640043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b="1" dirty="0"/>
              <a:t>2024.02.16</a:t>
            </a:r>
          </a:p>
          <a:p>
            <a:r>
              <a:rPr lang="en-US" sz="1200" dirty="0"/>
              <a:t>Fund Transfer – </a:t>
            </a:r>
            <a:r>
              <a:rPr lang="en-US" sz="1200" b="1" dirty="0"/>
              <a:t>Bi-Fast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FF0000"/>
                </a:solidFill>
              </a:rPr>
              <a:t>Pls check each </a:t>
            </a:r>
            <a:r>
              <a:rPr lang="en-US" sz="1200" b="1" dirty="0">
                <a:solidFill>
                  <a:srgbClr val="FF0000"/>
                </a:solidFill>
              </a:rPr>
              <a:t>Domestic Transaction</a:t>
            </a:r>
            <a:r>
              <a:rPr lang="en-US" sz="1200" dirty="0">
                <a:solidFill>
                  <a:srgbClr val="FF0000"/>
                </a:solidFill>
              </a:rPr>
              <a:t> screen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Online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RTGS</a:t>
            </a:r>
          </a:p>
          <a:p>
            <a:r>
              <a:rPr lang="en-US" sz="1200" dirty="0">
                <a:solidFill>
                  <a:srgbClr val="FF0000"/>
                </a:solidFill>
              </a:rPr>
              <a:t>- LLG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- Bi-Fast </a:t>
            </a:r>
          </a:p>
          <a:p>
            <a:endParaRPr lang="en-US" sz="1200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Pls also check each screens and update (</a:t>
            </a:r>
            <a:r>
              <a:rPr lang="en-US" sz="1200" b="1" dirty="0">
                <a:solidFill>
                  <a:srgbClr val="FF0000"/>
                </a:solidFill>
              </a:rPr>
              <a:t>each of the input fields</a:t>
            </a:r>
            <a:r>
              <a:rPr lang="en-US" sz="1200" dirty="0">
                <a:solidFill>
                  <a:srgbClr val="FF0000"/>
                </a:solidFill>
              </a:rPr>
              <a:t>) on the highlighted screens.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Please also update the entry from </a:t>
            </a:r>
            <a:r>
              <a:rPr lang="en-US" sz="1200" b="1" dirty="0" err="1">
                <a:solidFill>
                  <a:srgbClr val="FF0000"/>
                </a:solidFill>
              </a:rPr>
              <a:t>benelist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B34D0-7056-C5DD-DD1A-42E7ED64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076"/>
            <a:ext cx="1626019" cy="3519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C19A4-27CB-4CEC-7EDA-96356164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40" y="2092076"/>
            <a:ext cx="1626019" cy="3519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345D33-77B2-C0B8-5245-46D495EE6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80" y="2092076"/>
            <a:ext cx="1626019" cy="35192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867FD-1E42-4E7C-54CD-B494A5931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90" y="2092075"/>
            <a:ext cx="1626019" cy="351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FA03D3-0ABD-0D2D-629F-D782BD370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30" y="2092075"/>
            <a:ext cx="1626019" cy="3519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E0D25-08DC-08DA-2FFA-1820BF039E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446" y="2092074"/>
            <a:ext cx="1626019" cy="35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9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55479B-D954-5CA0-A1EA-F70A06CBC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17239-8881-7C52-377F-4C48BA7ED1EB}"/>
              </a:ext>
            </a:extLst>
          </p:cNvPr>
          <p:cNvSpPr txBox="1"/>
          <p:nvPr/>
        </p:nvSpPr>
        <p:spPr>
          <a:xfrm>
            <a:off x="-4997" y="367658"/>
            <a:ext cx="8640043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Currently on the [</a:t>
            </a:r>
            <a:r>
              <a:rPr lang="en-US" sz="1200" dirty="0">
                <a:highlight>
                  <a:srgbClr val="FFFF00"/>
                </a:highlight>
              </a:rPr>
              <a:t>Expanded Menu from Side menu</a:t>
            </a:r>
            <a:r>
              <a:rPr lang="en-US" sz="1200" dirty="0"/>
              <a:t>] – Highlighted area – Need adjustment</a:t>
            </a:r>
          </a:p>
          <a:p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/>
              <a:t>Can we try with for </a:t>
            </a:r>
            <a:r>
              <a:rPr lang="en-US" sz="1200" b="1" dirty="0">
                <a:highlight>
                  <a:srgbClr val="00FF00"/>
                </a:highlight>
              </a:rPr>
              <a:t>Light Mode</a:t>
            </a:r>
            <a:r>
              <a:rPr lang="en-US" sz="1200" b="1" dirty="0"/>
              <a:t> &amp; </a:t>
            </a:r>
            <a:r>
              <a:rPr lang="en-US" sz="1200" b="1" dirty="0">
                <a:highlight>
                  <a:srgbClr val="00FF00"/>
                </a:highlight>
              </a:rPr>
              <a:t>Dark Mode</a:t>
            </a:r>
            <a:r>
              <a:rPr lang="en-US" sz="1200" b="1" dirty="0"/>
              <a:t> with below? (</a:t>
            </a:r>
            <a:r>
              <a:rPr lang="en-US" sz="1200" b="1" dirty="0">
                <a:highlight>
                  <a:srgbClr val="FFFF00"/>
                </a:highlight>
              </a:rPr>
              <a:t>Need your advice</a:t>
            </a:r>
            <a:r>
              <a:rPr lang="en-US" sz="1200" b="1" dirty="0"/>
              <a:t>)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[Fira Regular] or </a:t>
            </a:r>
          </a:p>
          <a:p>
            <a:pPr marL="228600" indent="-228600">
              <a:buAutoNum type="arabicPeriod"/>
            </a:pPr>
            <a:r>
              <a:rPr lang="en-US" sz="1200" b="1" dirty="0">
                <a:solidFill>
                  <a:srgbClr val="FF0000"/>
                </a:solidFill>
              </a:rPr>
              <a:t>[Fira Semi Bold]</a:t>
            </a:r>
          </a:p>
          <a:p>
            <a:pPr marL="228600" indent="-228600">
              <a:buAutoNum type="arabicPeriod"/>
            </a:pPr>
            <a:endParaRPr lang="en-US" sz="12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Possible to advice? Just to be </a:t>
            </a:r>
            <a:r>
              <a:rPr lang="en-US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looked like same as those on Side Menu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1BC539-675E-2733-0FBE-BBDC9AFB7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4" y="1889205"/>
            <a:ext cx="2166399" cy="4684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2FC569-C43C-8D24-A2F7-E85303A0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438" y="1889205"/>
            <a:ext cx="2166399" cy="46841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F1068-585E-8D08-1FA0-EBDF87BD01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50" y="1889205"/>
            <a:ext cx="2166399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7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F24DF-8B76-BC9C-C85E-450E9A0FB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044A6C-1EB7-DFAC-5310-C23E50F9E8B8}"/>
              </a:ext>
            </a:extLst>
          </p:cNvPr>
          <p:cNvSpPr txBox="1"/>
          <p:nvPr/>
        </p:nvSpPr>
        <p:spPr>
          <a:xfrm>
            <a:off x="0" y="92333"/>
            <a:ext cx="2700068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iOS</a:t>
            </a:r>
          </a:p>
          <a:p>
            <a:endParaRPr lang="en-US" sz="1200" dirty="0"/>
          </a:p>
          <a:p>
            <a:r>
              <a:rPr lang="en-US" sz="1200" dirty="0"/>
              <a:t>Side Menu &gt; </a:t>
            </a:r>
            <a:r>
              <a:rPr lang="en-US" sz="1200" dirty="0">
                <a:highlight>
                  <a:srgbClr val="00FF00"/>
                </a:highlight>
              </a:rPr>
              <a:t>Semibold</a:t>
            </a:r>
          </a:p>
          <a:p>
            <a:r>
              <a:rPr lang="en-US" sz="1200" dirty="0"/>
              <a:t>- Expanded &gt; </a:t>
            </a:r>
            <a:r>
              <a:rPr lang="en-US" sz="1200" dirty="0">
                <a:highlight>
                  <a:srgbClr val="00FF00"/>
                </a:highlight>
              </a:rPr>
              <a:t>Semibold</a:t>
            </a:r>
          </a:p>
          <a:p>
            <a:endParaRPr lang="en-US" sz="1200" dirty="0"/>
          </a:p>
          <a:p>
            <a:r>
              <a:rPr lang="en-US" sz="1200" dirty="0"/>
              <a:t>Settings Screen &gt; </a:t>
            </a:r>
            <a:r>
              <a:rPr lang="en-US" sz="1200" dirty="0">
                <a:highlight>
                  <a:srgbClr val="00FF00"/>
                </a:highlight>
              </a:rPr>
              <a:t>Semibold</a:t>
            </a:r>
          </a:p>
          <a:p>
            <a:endParaRPr lang="en-US" sz="1200" dirty="0"/>
          </a:p>
          <a:p>
            <a:r>
              <a:rPr lang="en-US" sz="1200" dirty="0"/>
              <a:t>Android</a:t>
            </a:r>
          </a:p>
          <a:p>
            <a:endParaRPr lang="en-US" sz="1200" dirty="0"/>
          </a:p>
          <a:p>
            <a:r>
              <a:rPr lang="en-US" sz="1200" dirty="0"/>
              <a:t>Side Menu &gt; </a:t>
            </a:r>
            <a:r>
              <a:rPr lang="en-US" sz="1200" dirty="0">
                <a:highlight>
                  <a:srgbClr val="00FF00"/>
                </a:highlight>
              </a:rPr>
              <a:t>Semibold</a:t>
            </a:r>
          </a:p>
          <a:p>
            <a:r>
              <a:rPr lang="en-US" sz="1200" dirty="0"/>
              <a:t>- Expanded &gt; </a:t>
            </a:r>
            <a:r>
              <a:rPr lang="en-US" sz="1200" dirty="0">
                <a:highlight>
                  <a:srgbClr val="00FF00"/>
                </a:highlight>
              </a:rPr>
              <a:t>Semibold</a:t>
            </a:r>
          </a:p>
          <a:p>
            <a:endParaRPr lang="en-US" sz="1200" dirty="0"/>
          </a:p>
          <a:p>
            <a:r>
              <a:rPr lang="en-US" sz="1200" dirty="0"/>
              <a:t>Settings Screen &gt; </a:t>
            </a:r>
            <a:r>
              <a:rPr lang="en-US" sz="1200" dirty="0">
                <a:highlight>
                  <a:srgbClr val="00FF00"/>
                </a:highlight>
              </a:rPr>
              <a:t>Regular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38F84-E9E2-8362-AC31-74769BC2EE08}"/>
              </a:ext>
            </a:extLst>
          </p:cNvPr>
          <p:cNvSpPr txBox="1"/>
          <p:nvPr/>
        </p:nvSpPr>
        <p:spPr>
          <a:xfrm>
            <a:off x="3525327" y="92333"/>
            <a:ext cx="2700069" cy="24929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200" dirty="0"/>
              <a:t>iOS</a:t>
            </a:r>
          </a:p>
          <a:p>
            <a:endParaRPr lang="en-US" sz="1200" dirty="0"/>
          </a:p>
          <a:p>
            <a:r>
              <a:rPr lang="en-US" sz="1200" dirty="0">
                <a:highlight>
                  <a:srgbClr val="FFFF00"/>
                </a:highlight>
              </a:rPr>
              <a:t>Side Menu &gt; Regular</a:t>
            </a:r>
          </a:p>
          <a:p>
            <a:r>
              <a:rPr lang="en-US" sz="1200" dirty="0">
                <a:highlight>
                  <a:srgbClr val="FFFF00"/>
                </a:highlight>
              </a:rPr>
              <a:t>- Expanded &gt; Regular</a:t>
            </a:r>
          </a:p>
          <a:p>
            <a:endParaRPr lang="en-US" sz="1200" dirty="0">
              <a:highlight>
                <a:srgbClr val="FFFF00"/>
              </a:highlight>
            </a:endParaRPr>
          </a:p>
          <a:p>
            <a:r>
              <a:rPr lang="en-US" sz="1200" dirty="0"/>
              <a:t>Settings Screen &gt; </a:t>
            </a:r>
            <a:r>
              <a:rPr lang="en-US" sz="1200" dirty="0">
                <a:highlight>
                  <a:srgbClr val="FFFF00"/>
                </a:highlight>
              </a:rPr>
              <a:t>Regular</a:t>
            </a:r>
          </a:p>
          <a:p>
            <a:endParaRPr lang="en-US" sz="1200" dirty="0"/>
          </a:p>
          <a:p>
            <a:r>
              <a:rPr lang="en-US" sz="1200" dirty="0"/>
              <a:t>Android</a:t>
            </a:r>
          </a:p>
          <a:p>
            <a:endParaRPr lang="en-US" sz="1200" dirty="0"/>
          </a:p>
          <a:p>
            <a:r>
              <a:rPr lang="en-US" sz="1200" dirty="0"/>
              <a:t>Side Menu &gt; </a:t>
            </a:r>
            <a:r>
              <a:rPr lang="en-US" sz="1200" dirty="0">
                <a:highlight>
                  <a:srgbClr val="FFFF00"/>
                </a:highlight>
              </a:rPr>
              <a:t>Regular</a:t>
            </a:r>
          </a:p>
          <a:p>
            <a:r>
              <a:rPr lang="en-US" sz="1200" dirty="0"/>
              <a:t>- Expanded &gt; </a:t>
            </a:r>
            <a:r>
              <a:rPr lang="en-US" sz="1200" dirty="0">
                <a:highlight>
                  <a:srgbClr val="FFFF00"/>
                </a:highlight>
              </a:rPr>
              <a:t>Regular</a:t>
            </a:r>
          </a:p>
          <a:p>
            <a:endParaRPr lang="en-US" sz="1200" dirty="0"/>
          </a:p>
          <a:p>
            <a:r>
              <a:rPr lang="en-US" sz="1200" dirty="0"/>
              <a:t>Settings Screen &gt; </a:t>
            </a:r>
            <a:r>
              <a:rPr lang="en-US" sz="1200" dirty="0">
                <a:highlight>
                  <a:srgbClr val="FFFF00"/>
                </a:highlight>
              </a:rPr>
              <a:t>Regular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704A17CD-AA3D-62C4-6A2D-06DBF5EF55D4}"/>
              </a:ext>
            </a:extLst>
          </p:cNvPr>
          <p:cNvSpPr/>
          <p:nvPr/>
        </p:nvSpPr>
        <p:spPr>
          <a:xfrm>
            <a:off x="2950234" y="1035170"/>
            <a:ext cx="431321" cy="2501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218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338</Words>
  <Application>Microsoft Office PowerPoint</Application>
  <PresentationFormat>Widescreen</PresentationFormat>
  <Paragraphs>70</Paragraphs>
  <Slides>8</Slides>
  <Notes>0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19</cp:revision>
  <dcterms:created xsi:type="dcterms:W3CDTF">2024-02-13T06:37:03Z</dcterms:created>
  <dcterms:modified xsi:type="dcterms:W3CDTF">2024-02-16T13:37:35Z</dcterms:modified>
</cp:coreProperties>
</file>