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8" r:id="rId2"/>
    <p:sldId id="332" r:id="rId3"/>
    <p:sldId id="346" r:id="rId4"/>
    <p:sldId id="348" r:id="rId5"/>
    <p:sldId id="336" r:id="rId6"/>
    <p:sldId id="337" r:id="rId7"/>
    <p:sldId id="340" r:id="rId8"/>
    <p:sldId id="34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11" autoAdjust="0"/>
    <p:restoredTop sz="94175" autoAdjust="0"/>
  </p:normalViewPr>
  <p:slideViewPr>
    <p:cSldViewPr snapToGrid="0">
      <p:cViewPr varScale="1">
        <p:scale>
          <a:sx n="89" d="100"/>
          <a:sy n="89" d="100"/>
        </p:scale>
        <p:origin x="9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61BC6-56EF-4195-A084-364FDD1266B0}" type="datetimeFigureOut">
              <a:rPr lang="en-MY" smtClean="0"/>
              <a:t>31/1/2024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ED867-7773-4315-9E50-2AA4671C7F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5128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ED867-7773-4315-9E50-2AA4671C7F9B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592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8D9BC-5DBC-6D8B-9421-EE87FDE13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45798-3DED-E9ED-5EED-D0BEB96B6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AF6FD-2061-71FA-852E-66B74451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6A13-0ADF-4C85-BD1A-7D0C58BAB64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3F3D8-DE2F-2D86-564B-DBC9725C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E46C6-9D53-07AD-E336-DB99D0A8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10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1F66-225B-04A7-0C56-A9F020EED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56248-3057-6073-D510-A088F5665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46966-BCAD-250B-6191-5385D090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6A13-0ADF-4C85-BD1A-7D0C58BAB64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3A746-DE40-6179-45F7-735E99CA8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D380C-7AF4-8DBF-582C-861A822D4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138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1C686-14BE-F741-7C48-4E0C01FD87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A5139-FE34-2CD0-CD5C-5856745AF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FF47A-4C30-A9BE-7C29-6694F236F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6A13-0ADF-4C85-BD1A-7D0C58BAB64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077C8-4BC7-9E1F-0E70-D3E0FCAFB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5F260-220D-723C-BAB5-F1FF6F94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336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78CC-1E91-2EC1-183F-1041F7302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34D66-F27E-6131-82D6-B0E338EC5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1EE34-9BF7-06B3-CDCC-E394FB7C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6A13-0ADF-4C85-BD1A-7D0C58BAB64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FB1B5-FC60-6833-7FA8-D1D220FC9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676A9-3F17-57AB-4B91-684CC932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192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692D-CEA2-A0B3-E7B7-2F3A7C52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76F96-F785-FC0E-7CCD-77A81D9C2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A28EE-9F32-083E-40CA-DD82CAA25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6A13-0ADF-4C85-BD1A-7D0C58BAB64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908C2-E691-5BC5-1102-F3934B5D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F3CC1-4B9F-41E0-8460-9AB529DD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68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CC52-9717-BCEC-3283-41204A4B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2204F-7895-631F-02AC-65A03DA1F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1D054-4D0A-5BD2-8350-1CD842923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68FD7-DDB3-1BA0-1384-68BC0DDC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6A13-0ADF-4C85-BD1A-7D0C58BAB64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7784A-D9C0-485C-6229-78AE27258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4A68B-77C3-CD2D-1802-0767645D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204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DF7D3-87FB-0C63-BFE3-2DE4D8AD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4986B-650D-C6F1-C177-0952CBD2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53741-626B-6A64-0F3A-7D49F1624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3EA94-0F69-D0E4-C91F-6ED4970C7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48E3D-48CC-4A20-5643-9AE572A66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ECF8B-BF28-44AD-CEE2-FD594042E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6A13-0ADF-4C85-BD1A-7D0C58BAB64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F8FF6-CF6F-D4E8-9F8F-42B409E2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909866-CA75-6824-79DF-232F52391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5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ED03B-B228-E9AF-FEF5-DABC7857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189BF-F7B4-2A4B-F106-C361266A8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6A13-0ADF-4C85-BD1A-7D0C58BAB64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B0CAA-653D-D48A-0D81-35E17968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25FA7-8FB4-9821-F99C-8D0479173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62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248D0-396F-FA35-5706-16CBCBD7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6A13-0ADF-4C85-BD1A-7D0C58BAB64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5BA7F-904A-E3C2-9F2B-595F18480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E55A3-C3F7-CF1A-44E7-0F8DA416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473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0EFBB-4670-0C56-CF85-75A84E233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8B8ED-4353-A415-CA85-FE6B8D5E4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EC291-E6A1-26CD-39E0-AABB7063E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C4061-750D-94C8-FBFC-5ED4E24BE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6A13-0ADF-4C85-BD1A-7D0C58BAB64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0612E-0E34-CB98-E030-F3ED182B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92E98-F81A-A1D9-E1ED-4D23A1B30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470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81D7C-9BFB-3834-A148-55C2E76F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971390-1BDE-6027-FA89-D13A02236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8027F-7AFE-1DEC-6471-7E0E2714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DCCA3-6F4A-A645-2278-A37B11EE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6A13-0ADF-4C85-BD1A-7D0C58BAB64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3F78A-2E73-AD72-B47E-79481434C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0B578-6843-97F2-E402-50EDFB17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37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33A295-FA70-A20A-D3C7-81128466E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13E06-48CA-E08F-4D08-A8EC72816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BCBAF-F799-CD2C-2B8A-7579FA3E6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46A13-0ADF-4C85-BD1A-7D0C58BAB64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CB1CE-1760-945C-0B9B-F923809B8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F478C-4CB2-4852-3CAF-879627D2D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68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6.jpg"/><Relationship Id="rId7" Type="http://schemas.openxmlformats.org/officeDocument/2006/relationships/image" Target="../media/image16.jpg"/><Relationship Id="rId12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11.jpg"/><Relationship Id="rId5" Type="http://schemas.openxmlformats.org/officeDocument/2006/relationships/image" Target="../media/image14.jpg"/><Relationship Id="rId10" Type="http://schemas.openxmlformats.org/officeDocument/2006/relationships/image" Target="../media/image10.jpg"/><Relationship Id="rId4" Type="http://schemas.openxmlformats.org/officeDocument/2006/relationships/image" Target="../media/image7.jpg"/><Relationship Id="rId9" Type="http://schemas.openxmlformats.org/officeDocument/2006/relationships/image" Target="../media/image9.jpg"/><Relationship Id="rId1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g"/><Relationship Id="rId7" Type="http://schemas.openxmlformats.org/officeDocument/2006/relationships/image" Target="../media/image1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23.jp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4AD594-8993-84E9-ED21-9FA02D649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520" y="3429000"/>
            <a:ext cx="2858859" cy="35192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4771FA5-37DD-33C8-D86D-4BB8C0BF9F8E}"/>
              </a:ext>
            </a:extLst>
          </p:cNvPr>
          <p:cNvGrpSpPr/>
          <p:nvPr/>
        </p:nvGrpSpPr>
        <p:grpSpPr>
          <a:xfrm>
            <a:off x="32959" y="0"/>
            <a:ext cx="6620894" cy="6858000"/>
            <a:chOff x="5571105" y="0"/>
            <a:chExt cx="6620894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445C55-134A-02F3-42AD-803B9770B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1106" y="0"/>
              <a:ext cx="6620893" cy="319930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16A1D1-D3B8-5CE5-CD7F-DF6AFCF68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71105" y="3199306"/>
              <a:ext cx="4558415" cy="3658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50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601F52-7773-1F7F-DB75-2DE9ECBAB096}"/>
              </a:ext>
            </a:extLst>
          </p:cNvPr>
          <p:cNvSpPr txBox="1"/>
          <p:nvPr/>
        </p:nvSpPr>
        <p:spPr>
          <a:xfrm>
            <a:off x="-8626" y="1456"/>
            <a:ext cx="59371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600" b="1" dirty="0">
                <a:solidFill>
                  <a:srgbClr val="FF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Inherited from Slide # 5 </a:t>
            </a:r>
            <a:r>
              <a:rPr lang="en-MY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MY" sz="1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QC1368</a:t>
            </a:r>
            <a:r>
              <a:rPr lang="en-MY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OTP to be displayed during login</a:t>
            </a:r>
            <a:endParaRPr lang="en-MY" sz="16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C3C3D-F8CE-0B77-0942-D40A859FE867}"/>
              </a:ext>
            </a:extLst>
          </p:cNvPr>
          <p:cNvSpPr txBox="1"/>
          <p:nvPr/>
        </p:nvSpPr>
        <p:spPr>
          <a:xfrm>
            <a:off x="-3120" y="370052"/>
            <a:ext cx="118040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b="1" i="0" u="non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BE: cater 3.3 Authenticate – Response for below (Should have already catered – Need to cross check) &gt;&gt; Already Catered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0C4B13-A30F-EE50-1F8C-ACF942AA222E}"/>
              </a:ext>
            </a:extLst>
          </p:cNvPr>
          <p:cNvSpPr txBox="1"/>
          <p:nvPr/>
        </p:nvSpPr>
        <p:spPr>
          <a:xfrm>
            <a:off x="40155" y="2193111"/>
            <a:ext cx="588832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In General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:- Under </a:t>
            </a:r>
            <a:r>
              <a:rPr lang="en-US" sz="1200" b="1" i="1" u="sng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Performloginv2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Response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b="1" dirty="0">
                <a:solidFill>
                  <a:srgbClr val="FF0000"/>
                </a:solidFill>
                <a:highlight>
                  <a:srgbClr val="00FF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&lt;&lt; Follow given Figma &gt;&gt;</a:t>
            </a:r>
          </a:p>
          <a:p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US" sz="1200" b="1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FE</a:t>
            </a:r>
            <a:r>
              <a:rPr lang="en-US" sz="1200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– checks below: Checking sequence #1 &gt; #2 &gt; #3</a:t>
            </a:r>
          </a:p>
          <a:p>
            <a:endParaRPr lang="en-MY" sz="1200" b="1" dirty="0">
              <a:solidFill>
                <a:srgbClr val="FF0000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#1</a:t>
            </a:r>
          </a:p>
          <a:p>
            <a:pPr lvl="1"/>
            <a:r>
              <a:rPr lang="en-MY" sz="1200" b="1" dirty="0"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BE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returns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= TE001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</a:p>
          <a:p>
            <a:pPr lvl="1"/>
            <a:r>
              <a:rPr lang="en-MY" sz="1200" b="1" dirty="0">
                <a:highlight>
                  <a:srgbClr val="00FF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FE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checks on the return of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= TE001</a:t>
            </a:r>
          </a:p>
          <a:p>
            <a:pPr lvl="1"/>
            <a:endParaRPr lang="en-MY" sz="1200" b="1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#2 [</a:t>
            </a:r>
            <a:r>
              <a:rPr lang="en-MY" sz="1200" b="1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Display of TIMER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]</a:t>
            </a:r>
          </a:p>
          <a:p>
            <a:pPr lvl="1"/>
            <a:r>
              <a:rPr lang="en-MY" sz="1200" b="1" dirty="0"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BE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returns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userSecStatus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= 001</a:t>
            </a:r>
            <a:endParaRPr lang="en-MY" sz="1200" b="1" dirty="0">
              <a:highlight>
                <a:srgbClr val="00FFFF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r>
              <a:rPr lang="en-MY" sz="1200" b="1" dirty="0">
                <a:highlight>
                  <a:srgbClr val="00FF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FE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checks on the return of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userSecStatus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= 001</a:t>
            </a:r>
          </a:p>
          <a:p>
            <a:pPr lvl="1"/>
            <a:endParaRPr lang="en-MY" sz="1200" b="1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THEN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</a:p>
          <a:p>
            <a:pPr lvl="1"/>
            <a:endParaRPr lang="en-MY" sz="12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#3</a:t>
            </a:r>
          </a:p>
          <a:p>
            <a:pPr lvl="1"/>
            <a:r>
              <a:rPr lang="en-MY" sz="1200" b="1" dirty="0"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BE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returns </a:t>
            </a:r>
            <a:r>
              <a:rPr lang="en-MY" sz="1200" b="1" dirty="0" err="1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remainingCoolOff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&gt; </a:t>
            </a:r>
            <a:r>
              <a:rPr lang="en-MY" sz="1200" b="1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BE returns in milliseconds &gt;&gt;&gt;&gt;&gt;&gt; </a:t>
            </a:r>
            <a:r>
              <a:rPr lang="en-MY" sz="12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FE maps with &gt;&gt;&gt;&gt; </a:t>
            </a:r>
            <a:r>
              <a:rPr lang="en-MY" sz="1200" b="1" dirty="0" err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remainingCoolOff</a:t>
            </a:r>
            <a:r>
              <a:rPr lang="en-MY" sz="1200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value</a:t>
            </a:r>
          </a:p>
          <a:p>
            <a:pPr lvl="1"/>
            <a:r>
              <a:rPr lang="en-MY" sz="1200" b="1" dirty="0">
                <a:highlight>
                  <a:srgbClr val="00FF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FE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checks </a:t>
            </a:r>
            <a:r>
              <a:rPr lang="en-MY" sz="1200" b="1" dirty="0" err="1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remainingCoolOff</a:t>
            </a:r>
            <a:r>
              <a:rPr lang="en-US" altLang="zh-CN" sz="1200" dirty="0">
                <a:latin typeface="Calibri" panose="020F0502020204030204" pitchFamily="34" charset="0"/>
                <a:ea typeface="DengXian" panose="02010600030101010101" pitchFamily="2" charset="-122"/>
              </a:rPr>
              <a:t> &gt; Display Timer </a:t>
            </a:r>
          </a:p>
          <a:p>
            <a:r>
              <a:rPr lang="en-US" sz="1200" dirty="0">
                <a:latin typeface="Calibri" panose="020F0502020204030204" pitchFamily="34" charset="0"/>
                <a:ea typeface="DengXian" panose="02010600030101010101" pitchFamily="2" charset="-122"/>
              </a:rPr>
              <a:t>-------------------------------------------------------------------------------------</a:t>
            </a:r>
            <a:endParaRPr lang="en-MY" sz="12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endParaRPr lang="en-US" sz="1200" dirty="0"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DBC4311-8062-DC43-A2D6-5E61FE91B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23" y="680856"/>
            <a:ext cx="5682081" cy="13525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E5D9B2-B5E7-28BD-473D-2AF185860B13}"/>
              </a:ext>
            </a:extLst>
          </p:cNvPr>
          <p:cNvSpPr txBox="1"/>
          <p:nvPr/>
        </p:nvSpPr>
        <p:spPr>
          <a:xfrm>
            <a:off x="6263524" y="2577142"/>
            <a:ext cx="588832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b="1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FE</a:t>
            </a:r>
            <a:r>
              <a:rPr lang="en-US" sz="1200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– checks below: Checking sequence #1 &gt; #2 &gt; #3</a:t>
            </a:r>
            <a:endParaRPr lang="en-MY" sz="12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endParaRPr lang="en-MY" sz="12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IF </a:t>
            </a:r>
          </a:p>
          <a:p>
            <a:pPr lvl="1"/>
            <a:endParaRPr lang="en-MY" sz="12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#1</a:t>
            </a:r>
            <a:endParaRPr lang="en-MY" sz="1200" b="1" dirty="0">
              <a:highlight>
                <a:srgbClr val="00FF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r>
              <a:rPr lang="en-MY" sz="1200" b="1" dirty="0"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BE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returns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= TE001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</a:p>
          <a:p>
            <a:pPr lvl="1"/>
            <a:r>
              <a:rPr lang="en-MY" sz="1200" b="1" dirty="0">
                <a:highlight>
                  <a:srgbClr val="00FF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FE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checks on the return of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= TE001</a:t>
            </a:r>
          </a:p>
          <a:p>
            <a:pPr lvl="1"/>
            <a:endParaRPr lang="en-MY" sz="1200" b="1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#2</a:t>
            </a:r>
          </a:p>
          <a:p>
            <a:pPr lvl="1"/>
            <a:r>
              <a:rPr lang="en-MY" sz="1200" b="1" dirty="0"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BE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returns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userSecStatus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= 000</a:t>
            </a:r>
          </a:p>
          <a:p>
            <a:pPr lvl="1"/>
            <a:r>
              <a:rPr lang="en-MY" sz="1200" b="1" dirty="0">
                <a:highlight>
                  <a:srgbClr val="00FF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FE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checks on the return of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userSecStatus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= 000</a:t>
            </a:r>
          </a:p>
          <a:p>
            <a:pPr lvl="1"/>
            <a:endParaRPr lang="en-MY" sz="1200" b="1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THEN</a:t>
            </a:r>
          </a:p>
          <a:p>
            <a:pPr lvl="1"/>
            <a:endParaRPr lang="en-MY" sz="1200" b="1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#3</a:t>
            </a:r>
          </a:p>
          <a:p>
            <a:pPr lvl="1"/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Display and continue with 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“Create Software Token” screen flow</a:t>
            </a:r>
            <a:endParaRPr lang="en-MY" sz="1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6308D-7BAE-65E6-1665-AFB55072F66C}"/>
              </a:ext>
            </a:extLst>
          </p:cNvPr>
          <p:cNvSpPr txBox="1"/>
          <p:nvPr/>
        </p:nvSpPr>
        <p:spPr>
          <a:xfrm>
            <a:off x="6735937" y="4262086"/>
            <a:ext cx="3198494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MY" sz="2000" dirty="0">
              <a:solidFill>
                <a:srgbClr val="FF0000"/>
              </a:solidFill>
              <a:effectLst/>
              <a:highlight>
                <a:srgbClr val="0000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651E8-0DFB-D55C-99BB-D750EB7294F5}"/>
              </a:ext>
            </a:extLst>
          </p:cNvPr>
          <p:cNvSpPr txBox="1"/>
          <p:nvPr/>
        </p:nvSpPr>
        <p:spPr>
          <a:xfrm>
            <a:off x="470282" y="3891955"/>
            <a:ext cx="3198494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MY" sz="2000" dirty="0">
              <a:solidFill>
                <a:srgbClr val="FF0000"/>
              </a:solidFill>
              <a:effectLst/>
              <a:highlight>
                <a:srgbClr val="0000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E4C79-77D0-E37C-D161-73BF215AF8A1}"/>
              </a:ext>
            </a:extLst>
          </p:cNvPr>
          <p:cNvSpPr txBox="1"/>
          <p:nvPr/>
        </p:nvSpPr>
        <p:spPr>
          <a:xfrm>
            <a:off x="6163441" y="3236718"/>
            <a:ext cx="5151207" cy="77970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MY" sz="2000" dirty="0">
              <a:solidFill>
                <a:srgbClr val="FF0000"/>
              </a:solidFill>
              <a:effectLst/>
              <a:highlight>
                <a:srgbClr val="0000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F33452-20D6-8745-5D4C-9A53FB272FD7}"/>
              </a:ext>
            </a:extLst>
          </p:cNvPr>
          <p:cNvSpPr txBox="1"/>
          <p:nvPr/>
        </p:nvSpPr>
        <p:spPr>
          <a:xfrm>
            <a:off x="255023" y="2869727"/>
            <a:ext cx="5151207" cy="77970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MY" sz="2000" dirty="0">
              <a:solidFill>
                <a:srgbClr val="FF0000"/>
              </a:solidFill>
              <a:effectLst/>
              <a:highlight>
                <a:srgbClr val="0000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485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441E927-FE02-E724-9E23-FDBC7A7E09CC}"/>
              </a:ext>
            </a:extLst>
          </p:cNvPr>
          <p:cNvSpPr txBox="1"/>
          <p:nvPr/>
        </p:nvSpPr>
        <p:spPr>
          <a:xfrm>
            <a:off x="88861" y="421952"/>
            <a:ext cx="122364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/>
              <a:t>1. Unbinded landing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D11351-12D0-2874-318F-0A8E9F28748B}"/>
              </a:ext>
            </a:extLst>
          </p:cNvPr>
          <p:cNvSpPr txBox="1"/>
          <p:nvPr/>
        </p:nvSpPr>
        <p:spPr>
          <a:xfrm>
            <a:off x="1365726" y="423968"/>
            <a:ext cx="92165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b="1" dirty="0"/>
              <a:t>2. Unbinded login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2AF5B-68C9-00B0-995F-38B5F72DDBC0}"/>
              </a:ext>
            </a:extLst>
          </p:cNvPr>
          <p:cNvSpPr txBox="1"/>
          <p:nvPr/>
        </p:nvSpPr>
        <p:spPr>
          <a:xfrm>
            <a:off x="2803492" y="432612"/>
            <a:ext cx="69071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b="1" dirty="0"/>
              <a:t>3. OTP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B27D284-3EF3-1A0C-1DBA-FD44890A65CF}"/>
              </a:ext>
            </a:extLst>
          </p:cNvPr>
          <p:cNvSpPr/>
          <p:nvPr/>
        </p:nvSpPr>
        <p:spPr>
          <a:xfrm>
            <a:off x="1101612" y="1446924"/>
            <a:ext cx="168960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AD53861-05DD-ABCE-6920-483FC2087DE1}"/>
              </a:ext>
            </a:extLst>
          </p:cNvPr>
          <p:cNvSpPr/>
          <p:nvPr/>
        </p:nvSpPr>
        <p:spPr>
          <a:xfrm>
            <a:off x="3686318" y="1395666"/>
            <a:ext cx="168960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269685C-4B9D-AA98-8144-5BC480DB7AA3}"/>
              </a:ext>
            </a:extLst>
          </p:cNvPr>
          <p:cNvSpPr/>
          <p:nvPr/>
        </p:nvSpPr>
        <p:spPr>
          <a:xfrm>
            <a:off x="2387739" y="1421295"/>
            <a:ext cx="168960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EDECE7-5A7F-49D6-6A41-89C01BB69682}"/>
              </a:ext>
            </a:extLst>
          </p:cNvPr>
          <p:cNvSpPr txBox="1"/>
          <p:nvPr/>
        </p:nvSpPr>
        <p:spPr>
          <a:xfrm>
            <a:off x="129728" y="46963"/>
            <a:ext cx="640442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Primary – Display TIMER after OTP</a:t>
            </a:r>
            <a:endParaRPr lang="en-MY" sz="1500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0A7D60-C642-32F3-C78D-0E041B867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1" y="644008"/>
            <a:ext cx="833830" cy="18059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4DF03C-1EC6-CF7F-037F-CD1AF075C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54" y="644008"/>
            <a:ext cx="833830" cy="18059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354A6B-02EE-875F-D91F-17AE30CBE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07" y="644007"/>
            <a:ext cx="833830" cy="18059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1348A9-968C-6C21-EF56-E4DC5313E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60" y="644007"/>
            <a:ext cx="833830" cy="18059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4CDAFD-C03F-99DF-BE75-D042215E5F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13" y="644007"/>
            <a:ext cx="833830" cy="18059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BB3E5C-B3A1-5B84-3BEF-760E11CCFD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66" y="644006"/>
            <a:ext cx="833830" cy="18059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2A1D27-F228-0FE6-3E8C-3B413B0609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19" y="644006"/>
            <a:ext cx="833830" cy="18059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3F76790-528C-DB95-6CD9-3913AE098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72" y="644006"/>
            <a:ext cx="833830" cy="18059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6C037E4-B3A0-8C29-B007-D1E757390F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825" y="644006"/>
            <a:ext cx="833830" cy="1805925"/>
          </a:xfrm>
          <a:prstGeom prst="rect">
            <a:avLst/>
          </a:prstGeom>
        </p:spPr>
      </p:pic>
      <p:sp>
        <p:nvSpPr>
          <p:cNvPr id="33" name="Arrow: Right 32">
            <a:extLst>
              <a:ext uri="{FF2B5EF4-FFF2-40B4-BE49-F238E27FC236}">
                <a16:creationId xmlns:a16="http://schemas.microsoft.com/office/drawing/2014/main" id="{EF7FBD62-93C2-CA47-BAB4-93F463F26236}"/>
              </a:ext>
            </a:extLst>
          </p:cNvPr>
          <p:cNvSpPr/>
          <p:nvPr/>
        </p:nvSpPr>
        <p:spPr>
          <a:xfrm>
            <a:off x="8855730" y="1395665"/>
            <a:ext cx="168960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A40A9B22-5FB8-6D5C-E4BC-ECB7AA6B53EB}"/>
              </a:ext>
            </a:extLst>
          </p:cNvPr>
          <p:cNvSpPr/>
          <p:nvPr/>
        </p:nvSpPr>
        <p:spPr>
          <a:xfrm>
            <a:off x="7563377" y="1395665"/>
            <a:ext cx="168960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3BEB2531-C2DE-D9EB-10E1-57CAB9B5A38D}"/>
              </a:ext>
            </a:extLst>
          </p:cNvPr>
          <p:cNvSpPr/>
          <p:nvPr/>
        </p:nvSpPr>
        <p:spPr>
          <a:xfrm>
            <a:off x="6271024" y="1395665"/>
            <a:ext cx="168960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DDECA91E-7F01-6B8F-A36C-69CA49BDCBCD}"/>
              </a:ext>
            </a:extLst>
          </p:cNvPr>
          <p:cNvSpPr/>
          <p:nvPr/>
        </p:nvSpPr>
        <p:spPr>
          <a:xfrm>
            <a:off x="4978671" y="1395665"/>
            <a:ext cx="168960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194674C2-9CB7-D229-EFB9-4DA779767AE0}"/>
              </a:ext>
            </a:extLst>
          </p:cNvPr>
          <p:cNvSpPr/>
          <p:nvPr/>
        </p:nvSpPr>
        <p:spPr>
          <a:xfrm>
            <a:off x="10148083" y="1395665"/>
            <a:ext cx="168960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BAAEA197-B4AC-694C-6277-E13DB01A6737}"/>
              </a:ext>
            </a:extLst>
          </p:cNvPr>
          <p:cNvSpPr/>
          <p:nvPr/>
        </p:nvSpPr>
        <p:spPr>
          <a:xfrm>
            <a:off x="941903" y="3869493"/>
            <a:ext cx="126942" cy="998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6C02FD0-BBA2-2D3E-8693-05802BA49A25}"/>
              </a:ext>
            </a:extLst>
          </p:cNvPr>
          <p:cNvSpPr/>
          <p:nvPr/>
        </p:nvSpPr>
        <p:spPr>
          <a:xfrm>
            <a:off x="1964891" y="3869492"/>
            <a:ext cx="126942" cy="998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E905441-5500-588A-7F6A-13159039A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" y="3141694"/>
            <a:ext cx="833830" cy="180592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1A71E9A-FB86-FBAA-32DF-0BAE3685F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9" y="3141691"/>
            <a:ext cx="833830" cy="180592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97F915E-1105-84D2-21D7-61776B3AB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22" y="3132075"/>
            <a:ext cx="833830" cy="180592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CB0D81E-5DC2-CC24-8E67-E22441CD6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00" y="3106922"/>
            <a:ext cx="833830" cy="180592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9622AD-C993-7AE5-3F91-0547D5FB0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62" y="3112999"/>
            <a:ext cx="833830" cy="18059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6A197BD-7F3B-2278-697E-A64544EDB5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624" y="3123419"/>
            <a:ext cx="833830" cy="180592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7A1CB16-EE11-37D1-12D5-788426572A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176" y="3132072"/>
            <a:ext cx="833830" cy="180592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7DB9B61-C79F-9BB2-E1A9-B7C65FC4CB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628" y="3141691"/>
            <a:ext cx="833830" cy="180592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C4E1413-AA7E-30CB-6418-8DCE8FF1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361" y="3141691"/>
            <a:ext cx="833830" cy="180592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D9712963-812E-DF90-F72F-58D683641D1F}"/>
              </a:ext>
            </a:extLst>
          </p:cNvPr>
          <p:cNvSpPr txBox="1"/>
          <p:nvPr/>
        </p:nvSpPr>
        <p:spPr>
          <a:xfrm>
            <a:off x="358078" y="5206490"/>
            <a:ext cx="2305827" cy="1036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800" dirty="0"/>
              <a:t>FE checks below during performLoginv2 response:- </a:t>
            </a:r>
          </a:p>
          <a:p>
            <a:endParaRPr lang="en-MY" sz="800" dirty="0"/>
          </a:p>
          <a:p>
            <a:r>
              <a:rPr lang="en-MY" sz="800" dirty="0"/>
              <a:t>&gt; FE checks </a:t>
            </a:r>
            <a:r>
              <a:rPr lang="en-MY" sz="8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8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800" dirty="0"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8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8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TE001</a:t>
            </a:r>
            <a:r>
              <a:rPr lang="en-MY" sz="800" b="1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endParaRPr lang="en-MY" sz="800" b="1" dirty="0">
              <a:highlight>
                <a:srgbClr val="00FF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MY" sz="800" dirty="0"/>
              <a:t>&gt; FE checks </a:t>
            </a:r>
            <a:r>
              <a:rPr lang="en-MY" sz="800" b="1" dirty="0">
                <a:highlight>
                  <a:srgbClr val="FF00FF"/>
                </a:highlight>
              </a:rPr>
              <a:t>userSecStatus = 001 </a:t>
            </a:r>
          </a:p>
          <a:p>
            <a:r>
              <a:rPr lang="en-MY" sz="800" dirty="0"/>
              <a:t>&gt; FE checks </a:t>
            </a:r>
            <a:r>
              <a:rPr lang="en-MY" sz="800" b="1" dirty="0" err="1">
                <a:highlight>
                  <a:srgbClr val="FF00FF"/>
                </a:highlight>
              </a:rPr>
              <a:t>RemainingCoolOff</a:t>
            </a:r>
            <a:r>
              <a:rPr lang="en-MY" sz="800" b="1" dirty="0">
                <a:highlight>
                  <a:srgbClr val="FF00FF"/>
                </a:highlight>
              </a:rPr>
              <a:t> = (Value in milliseconds)</a:t>
            </a: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F0EAF395-9FD9-AB3A-711A-CED0383953B8}"/>
              </a:ext>
            </a:extLst>
          </p:cNvPr>
          <p:cNvCxnSpPr>
            <a:cxnSpLocks/>
            <a:stCxn id="58" idx="0"/>
            <a:endCxn id="43" idx="2"/>
          </p:cNvCxnSpPr>
          <p:nvPr/>
        </p:nvCxnSpPr>
        <p:spPr>
          <a:xfrm rot="5400000" flipH="1" flipV="1">
            <a:off x="1381591" y="5077017"/>
            <a:ext cx="258874" cy="7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49555BCC-811D-C00E-E80A-5CC04B9408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30" y="3105301"/>
            <a:ext cx="833830" cy="1805925"/>
          </a:xfrm>
          <a:prstGeom prst="rect">
            <a:avLst/>
          </a:prstGeom>
        </p:spPr>
      </p:pic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52E5709E-8D19-3F68-BA41-6A7185403FCE}"/>
              </a:ext>
            </a:extLst>
          </p:cNvPr>
          <p:cNvCxnSpPr>
            <a:cxnSpLocks/>
            <a:stCxn id="139" idx="0"/>
            <a:endCxn id="60" idx="2"/>
          </p:cNvCxnSpPr>
          <p:nvPr/>
        </p:nvCxnSpPr>
        <p:spPr>
          <a:xfrm rot="16200000" flipV="1">
            <a:off x="3648557" y="4874018"/>
            <a:ext cx="545715" cy="65636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7349EB42-44FF-B389-53A4-8EC7A96196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20" y="3095244"/>
            <a:ext cx="833830" cy="1805925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D9CC5B7B-AF0F-86CF-7143-B3CF4EB0765E}"/>
              </a:ext>
            </a:extLst>
          </p:cNvPr>
          <p:cNvSpPr txBox="1"/>
          <p:nvPr/>
        </p:nvSpPr>
        <p:spPr>
          <a:xfrm>
            <a:off x="5090706" y="4949631"/>
            <a:ext cx="1123934" cy="150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>
                <a:solidFill>
                  <a:srgbClr val="FF0000"/>
                </a:solidFill>
              </a:rPr>
              <a:t>FE calling PerformLoginv2</a:t>
            </a:r>
            <a:endParaRPr lang="en-MY" sz="700" b="1" dirty="0">
              <a:solidFill>
                <a:srgbClr val="FF0000"/>
              </a:solidFill>
            </a:endParaRPr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62803139-A213-C105-3A16-083226B6D021}"/>
              </a:ext>
            </a:extLst>
          </p:cNvPr>
          <p:cNvCxnSpPr>
            <a:cxnSpLocks/>
            <a:stCxn id="74" idx="2"/>
            <a:endCxn id="58" idx="2"/>
          </p:cNvCxnSpPr>
          <p:nvPr/>
        </p:nvCxnSpPr>
        <p:spPr>
          <a:xfrm rot="5400000">
            <a:off x="3010348" y="3600581"/>
            <a:ext cx="1142971" cy="4141681"/>
          </a:xfrm>
          <a:prstGeom prst="bentConnector3">
            <a:avLst>
              <a:gd name="adj1" fmla="val 137779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AA92798-F225-A0E2-4C3F-4CB28521E309}"/>
              </a:ext>
            </a:extLst>
          </p:cNvPr>
          <p:cNvSpPr txBox="1"/>
          <p:nvPr/>
        </p:nvSpPr>
        <p:spPr>
          <a:xfrm>
            <a:off x="7870379" y="5793577"/>
            <a:ext cx="2663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800" dirty="0"/>
              <a:t>&gt; FE checks </a:t>
            </a:r>
            <a:r>
              <a:rPr lang="en-MY" sz="8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8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800" dirty="0"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8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8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TE001</a:t>
            </a:r>
            <a:r>
              <a:rPr lang="en-MY" sz="800" b="1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endParaRPr lang="en-MY" sz="800" b="1" dirty="0">
              <a:highlight>
                <a:srgbClr val="00FF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MY" sz="800" dirty="0"/>
              <a:t>&gt; FE checks </a:t>
            </a:r>
            <a:r>
              <a:rPr lang="en-MY" sz="800" b="1" dirty="0">
                <a:highlight>
                  <a:srgbClr val="FF00FF"/>
                </a:highlight>
              </a:rPr>
              <a:t>userSecStatus = 000</a:t>
            </a:r>
          </a:p>
          <a:p>
            <a:r>
              <a:rPr lang="en-MY" sz="800" dirty="0"/>
              <a:t>&gt; FE checks </a:t>
            </a:r>
            <a:r>
              <a:rPr lang="en-MY" sz="800" dirty="0" err="1">
                <a:highlight>
                  <a:srgbClr val="FF00FF"/>
                </a:highlight>
              </a:rPr>
              <a:t>remainingCoodOff</a:t>
            </a:r>
            <a:r>
              <a:rPr lang="en-MY" sz="800" dirty="0">
                <a:highlight>
                  <a:srgbClr val="FF00FF"/>
                </a:highlight>
              </a:rPr>
              <a:t> = 0/ EMPTY</a:t>
            </a:r>
          </a:p>
        </p:txBody>
      </p: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48A545AE-E15D-6B41-4ADD-11F152ED1DA7}"/>
              </a:ext>
            </a:extLst>
          </p:cNvPr>
          <p:cNvCxnSpPr>
            <a:cxnSpLocks/>
            <a:stCxn id="74" idx="2"/>
            <a:endCxn id="78" idx="0"/>
          </p:cNvCxnSpPr>
          <p:nvPr/>
        </p:nvCxnSpPr>
        <p:spPr>
          <a:xfrm rot="16200000" flipH="1">
            <a:off x="7080557" y="3672051"/>
            <a:ext cx="693641" cy="354940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A85849C-0655-6030-7539-F75A5CACE919}"/>
              </a:ext>
            </a:extLst>
          </p:cNvPr>
          <p:cNvGrpSpPr/>
          <p:nvPr/>
        </p:nvGrpSpPr>
        <p:grpSpPr>
          <a:xfrm>
            <a:off x="3134521" y="3083844"/>
            <a:ext cx="912090" cy="1873509"/>
            <a:chOff x="3121819" y="3083844"/>
            <a:chExt cx="912090" cy="187350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EF21C80-E3E7-B791-270B-EF24D3E48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612" y="3123420"/>
              <a:ext cx="833830" cy="1805925"/>
            </a:xfrm>
            <a:prstGeom prst="rect">
              <a:avLst/>
            </a:prstGeom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4B09D0E-0E8B-FEF3-BFBB-7598B4074CBD}"/>
                </a:ext>
              </a:extLst>
            </p:cNvPr>
            <p:cNvSpPr/>
            <p:nvPr/>
          </p:nvSpPr>
          <p:spPr>
            <a:xfrm>
              <a:off x="3121819" y="3083844"/>
              <a:ext cx="912090" cy="18735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7845656C-1E58-627A-2A0F-0137AD60BA7F}"/>
              </a:ext>
            </a:extLst>
          </p:cNvPr>
          <p:cNvCxnSpPr>
            <a:cxnSpLocks/>
            <a:stCxn id="78" idx="1"/>
            <a:endCxn id="46" idx="2"/>
          </p:cNvCxnSpPr>
          <p:nvPr/>
        </p:nvCxnSpPr>
        <p:spPr>
          <a:xfrm rot="10800000">
            <a:off x="6614615" y="4912848"/>
            <a:ext cx="1255764" cy="111156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6AC0CA4-8335-3BB2-669F-8292441FF3B3}"/>
              </a:ext>
            </a:extLst>
          </p:cNvPr>
          <p:cNvCxnSpPr/>
          <p:nvPr/>
        </p:nvCxnSpPr>
        <p:spPr>
          <a:xfrm>
            <a:off x="6197700" y="2979420"/>
            <a:ext cx="576570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084FFF5B-6FAC-7C7C-98D2-B205000EE31F}"/>
              </a:ext>
            </a:extLst>
          </p:cNvPr>
          <p:cNvSpPr txBox="1"/>
          <p:nvPr/>
        </p:nvSpPr>
        <p:spPr>
          <a:xfrm>
            <a:off x="8378243" y="2705200"/>
            <a:ext cx="112393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MY" sz="1200" b="1" dirty="0">
                <a:solidFill>
                  <a:srgbClr val="0070C0"/>
                </a:solidFill>
              </a:rPr>
              <a:t>BAU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C9A6FD6-BDBA-2F26-FA21-A220F218732F}"/>
              </a:ext>
            </a:extLst>
          </p:cNvPr>
          <p:cNvSpPr txBox="1"/>
          <p:nvPr/>
        </p:nvSpPr>
        <p:spPr>
          <a:xfrm>
            <a:off x="3980188" y="432612"/>
            <a:ext cx="69071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b="1" dirty="0"/>
              <a:t>4 SW Token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68B6CC3-0D11-D842-526D-D5CD8C569314}"/>
              </a:ext>
            </a:extLst>
          </p:cNvPr>
          <p:cNvSpPr txBox="1"/>
          <p:nvPr/>
        </p:nvSpPr>
        <p:spPr>
          <a:xfrm>
            <a:off x="5324465" y="440090"/>
            <a:ext cx="69071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b="1" dirty="0"/>
              <a:t>5 PIN #1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759B0A5-DC36-45B5-442C-11E3B2F68568}"/>
              </a:ext>
            </a:extLst>
          </p:cNvPr>
          <p:cNvSpPr txBox="1"/>
          <p:nvPr/>
        </p:nvSpPr>
        <p:spPr>
          <a:xfrm>
            <a:off x="6553458" y="440090"/>
            <a:ext cx="69071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b="1" dirty="0"/>
              <a:t>5 PIN #1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04086363-E1D1-8FA2-B8E8-9FF16C7FBCF4}"/>
              </a:ext>
            </a:extLst>
          </p:cNvPr>
          <p:cNvCxnSpPr>
            <a:cxnSpLocks/>
          </p:cNvCxnSpPr>
          <p:nvPr/>
        </p:nvCxnSpPr>
        <p:spPr>
          <a:xfrm>
            <a:off x="4015966" y="421952"/>
            <a:ext cx="7271395" cy="1813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3EC395F2-B4B6-E53D-25F7-964B0C0B2CA9}"/>
              </a:ext>
            </a:extLst>
          </p:cNvPr>
          <p:cNvSpPr txBox="1"/>
          <p:nvPr/>
        </p:nvSpPr>
        <p:spPr>
          <a:xfrm>
            <a:off x="28967" y="2912667"/>
            <a:ext cx="93782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/>
              <a:t>1. Unbinded landing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52252F1-15FA-0255-BDB0-45EB07B32395}"/>
              </a:ext>
            </a:extLst>
          </p:cNvPr>
          <p:cNvSpPr txBox="1"/>
          <p:nvPr/>
        </p:nvSpPr>
        <p:spPr>
          <a:xfrm>
            <a:off x="1044387" y="2914683"/>
            <a:ext cx="92165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b="1" dirty="0"/>
              <a:t>2. Unbinded login 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CFB4057-253E-E1B5-94FC-6C3DE5E8695E}"/>
              </a:ext>
            </a:extLst>
          </p:cNvPr>
          <p:cNvSpPr txBox="1"/>
          <p:nvPr/>
        </p:nvSpPr>
        <p:spPr>
          <a:xfrm>
            <a:off x="2101151" y="2923327"/>
            <a:ext cx="69071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b="1" dirty="0"/>
              <a:t>3. OTP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385D21D-22E2-EC87-390E-08D3EB6AE2F8}"/>
              </a:ext>
            </a:extLst>
          </p:cNvPr>
          <p:cNvSpPr txBox="1"/>
          <p:nvPr/>
        </p:nvSpPr>
        <p:spPr>
          <a:xfrm>
            <a:off x="3052650" y="2890048"/>
            <a:ext cx="9339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FF0000"/>
                </a:solidFill>
              </a:rPr>
              <a:t>5. TIMER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9395993-CD2C-E241-6EA4-D862608F587E}"/>
              </a:ext>
            </a:extLst>
          </p:cNvPr>
          <p:cNvSpPr txBox="1"/>
          <p:nvPr/>
        </p:nvSpPr>
        <p:spPr>
          <a:xfrm>
            <a:off x="8378243" y="156885"/>
            <a:ext cx="112393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MY" sz="1200" b="1" dirty="0">
                <a:solidFill>
                  <a:srgbClr val="0070C0"/>
                </a:solidFill>
              </a:rPr>
              <a:t>BAU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843D0A3-4DE6-3374-5036-1ED8F627FB8A}"/>
              </a:ext>
            </a:extLst>
          </p:cNvPr>
          <p:cNvSpPr txBox="1"/>
          <p:nvPr/>
        </p:nvSpPr>
        <p:spPr>
          <a:xfrm>
            <a:off x="90154" y="2698860"/>
            <a:ext cx="511100" cy="2081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MY" sz="1200" b="1" dirty="0">
                <a:solidFill>
                  <a:srgbClr val="FF0000"/>
                </a:solidFill>
              </a:rPr>
              <a:t>NEW</a:t>
            </a:r>
          </a:p>
        </p:txBody>
      </p:sp>
      <p:sp>
        <p:nvSpPr>
          <p:cNvPr id="133" name="Arrow: Right 132">
            <a:extLst>
              <a:ext uri="{FF2B5EF4-FFF2-40B4-BE49-F238E27FC236}">
                <a16:creationId xmlns:a16="http://schemas.microsoft.com/office/drawing/2014/main" id="{84E25841-7A19-9420-46B5-7C73AAE2F80A}"/>
              </a:ext>
            </a:extLst>
          </p:cNvPr>
          <p:cNvSpPr/>
          <p:nvPr/>
        </p:nvSpPr>
        <p:spPr>
          <a:xfrm>
            <a:off x="2983069" y="3869492"/>
            <a:ext cx="104911" cy="998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CC3DF246-BC84-FC8D-15AE-566EF2AE1A97}"/>
              </a:ext>
            </a:extLst>
          </p:cNvPr>
          <p:cNvCxnSpPr>
            <a:cxnSpLocks/>
            <a:stCxn id="58" idx="3"/>
            <a:endCxn id="60" idx="2"/>
          </p:cNvCxnSpPr>
          <p:nvPr/>
        </p:nvCxnSpPr>
        <p:spPr>
          <a:xfrm flipV="1">
            <a:off x="2663905" y="4929345"/>
            <a:ext cx="929324" cy="79535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3C22F6F0-63CC-BB95-EDB7-2DF0F4991064}"/>
              </a:ext>
            </a:extLst>
          </p:cNvPr>
          <p:cNvSpPr txBox="1"/>
          <p:nvPr/>
        </p:nvSpPr>
        <p:spPr>
          <a:xfrm>
            <a:off x="3701866" y="5475060"/>
            <a:ext cx="1095464" cy="5027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MY" sz="700" dirty="0">
                <a:solidFill>
                  <a:srgbClr val="FF0000"/>
                </a:solidFill>
              </a:rPr>
              <a:t>Ok button will go back to BINDED Landing Screen by calling RetrieveSecInfo</a:t>
            </a:r>
            <a:endParaRPr lang="en-MY" sz="700" b="1" dirty="0">
              <a:solidFill>
                <a:srgbClr val="FF0000"/>
              </a:solidFill>
            </a:endParaRPr>
          </a:p>
        </p:txBody>
      </p:sp>
      <p:sp>
        <p:nvSpPr>
          <p:cNvPr id="142" name="Arrow: Right 141">
            <a:extLst>
              <a:ext uri="{FF2B5EF4-FFF2-40B4-BE49-F238E27FC236}">
                <a16:creationId xmlns:a16="http://schemas.microsoft.com/office/drawing/2014/main" id="{FBB4C013-2969-BF10-2673-D799525EDED0}"/>
              </a:ext>
            </a:extLst>
          </p:cNvPr>
          <p:cNvSpPr/>
          <p:nvPr/>
        </p:nvSpPr>
        <p:spPr>
          <a:xfrm>
            <a:off x="4109307" y="3852562"/>
            <a:ext cx="104911" cy="998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FBE63D3-F593-2F14-3E40-D39E95C1AB09}"/>
              </a:ext>
            </a:extLst>
          </p:cNvPr>
          <p:cNvSpPr txBox="1"/>
          <p:nvPr/>
        </p:nvSpPr>
        <p:spPr>
          <a:xfrm>
            <a:off x="3701187" y="5974421"/>
            <a:ext cx="1095465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MY" sz="700" dirty="0">
                <a:solidFill>
                  <a:srgbClr val="FF0000"/>
                </a:solidFill>
              </a:rPr>
              <a:t>Remain on TIMER screen until finishes will auto </a:t>
            </a:r>
            <a:r>
              <a:rPr lang="en-MY" sz="700" dirty="0" err="1">
                <a:solidFill>
                  <a:srgbClr val="FF0000"/>
                </a:solidFill>
              </a:rPr>
              <a:t>isplay</a:t>
            </a:r>
            <a:r>
              <a:rPr lang="en-MY" sz="700" dirty="0">
                <a:solidFill>
                  <a:srgbClr val="FF0000"/>
                </a:solidFill>
              </a:rPr>
              <a:t> Binded Login Screen</a:t>
            </a:r>
          </a:p>
        </p:txBody>
      </p:sp>
      <p:cxnSp>
        <p:nvCxnSpPr>
          <p:cNvPr id="147" name="Connector: Elbow 146">
            <a:extLst>
              <a:ext uri="{FF2B5EF4-FFF2-40B4-BE49-F238E27FC236}">
                <a16:creationId xmlns:a16="http://schemas.microsoft.com/office/drawing/2014/main" id="{670F4E29-2343-E8D5-B34E-EB3B9E984E0C}"/>
              </a:ext>
            </a:extLst>
          </p:cNvPr>
          <p:cNvCxnSpPr>
            <a:cxnSpLocks/>
            <a:stCxn id="146" idx="3"/>
            <a:endCxn id="73" idx="1"/>
          </p:cNvCxnSpPr>
          <p:nvPr/>
        </p:nvCxnSpPr>
        <p:spPr>
          <a:xfrm flipV="1">
            <a:off x="4796652" y="3998207"/>
            <a:ext cx="418568" cy="2237824"/>
          </a:xfrm>
          <a:prstGeom prst="bentConnector3">
            <a:avLst>
              <a:gd name="adj1" fmla="val 7427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Arrow: Right 152">
            <a:extLst>
              <a:ext uri="{FF2B5EF4-FFF2-40B4-BE49-F238E27FC236}">
                <a16:creationId xmlns:a16="http://schemas.microsoft.com/office/drawing/2014/main" id="{804AB9DE-D94E-8E01-D1C4-5141E5E1F71C}"/>
              </a:ext>
            </a:extLst>
          </p:cNvPr>
          <p:cNvSpPr/>
          <p:nvPr/>
        </p:nvSpPr>
        <p:spPr>
          <a:xfrm>
            <a:off x="5096163" y="3846735"/>
            <a:ext cx="104911" cy="998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4" name="Arrow: Right 153">
            <a:extLst>
              <a:ext uri="{FF2B5EF4-FFF2-40B4-BE49-F238E27FC236}">
                <a16:creationId xmlns:a16="http://schemas.microsoft.com/office/drawing/2014/main" id="{1974FC7D-1558-A6F5-2D92-384741C3D830}"/>
              </a:ext>
            </a:extLst>
          </p:cNvPr>
          <p:cNvSpPr/>
          <p:nvPr/>
        </p:nvSpPr>
        <p:spPr>
          <a:xfrm>
            <a:off x="6079724" y="3841241"/>
            <a:ext cx="95374" cy="1208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5" name="Arrow: Right 154">
            <a:extLst>
              <a:ext uri="{FF2B5EF4-FFF2-40B4-BE49-F238E27FC236}">
                <a16:creationId xmlns:a16="http://schemas.microsoft.com/office/drawing/2014/main" id="{8A704182-4B44-6B01-FB21-A971F3878BFB}"/>
              </a:ext>
            </a:extLst>
          </p:cNvPr>
          <p:cNvSpPr/>
          <p:nvPr/>
        </p:nvSpPr>
        <p:spPr>
          <a:xfrm>
            <a:off x="7087513" y="3851744"/>
            <a:ext cx="95374" cy="1208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6" name="Arrow: Right 155">
            <a:extLst>
              <a:ext uri="{FF2B5EF4-FFF2-40B4-BE49-F238E27FC236}">
                <a16:creationId xmlns:a16="http://schemas.microsoft.com/office/drawing/2014/main" id="{2181197C-AEA2-9D8B-7B2A-9A6B9D5565FB}"/>
              </a:ext>
            </a:extLst>
          </p:cNvPr>
          <p:cNvSpPr/>
          <p:nvPr/>
        </p:nvSpPr>
        <p:spPr>
          <a:xfrm>
            <a:off x="8116036" y="3851743"/>
            <a:ext cx="95374" cy="1208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7" name="Arrow: Right 156">
            <a:extLst>
              <a:ext uri="{FF2B5EF4-FFF2-40B4-BE49-F238E27FC236}">
                <a16:creationId xmlns:a16="http://schemas.microsoft.com/office/drawing/2014/main" id="{62944FB9-EC18-6C4B-9947-3A91E8AD90D9}"/>
              </a:ext>
            </a:extLst>
          </p:cNvPr>
          <p:cNvSpPr/>
          <p:nvPr/>
        </p:nvSpPr>
        <p:spPr>
          <a:xfrm>
            <a:off x="9130252" y="3844053"/>
            <a:ext cx="95374" cy="1208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8" name="Arrow: Right 157">
            <a:extLst>
              <a:ext uri="{FF2B5EF4-FFF2-40B4-BE49-F238E27FC236}">
                <a16:creationId xmlns:a16="http://schemas.microsoft.com/office/drawing/2014/main" id="{A02786DE-CD9A-6722-1413-07D605705378}"/>
              </a:ext>
            </a:extLst>
          </p:cNvPr>
          <p:cNvSpPr/>
          <p:nvPr/>
        </p:nvSpPr>
        <p:spPr>
          <a:xfrm>
            <a:off x="10135891" y="3851743"/>
            <a:ext cx="95374" cy="1208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9" name="Arrow: Right 158">
            <a:extLst>
              <a:ext uri="{FF2B5EF4-FFF2-40B4-BE49-F238E27FC236}">
                <a16:creationId xmlns:a16="http://schemas.microsoft.com/office/drawing/2014/main" id="{7A722271-465E-99ED-B3FC-80DCC70DE166}"/>
              </a:ext>
            </a:extLst>
          </p:cNvPr>
          <p:cNvSpPr/>
          <p:nvPr/>
        </p:nvSpPr>
        <p:spPr>
          <a:xfrm>
            <a:off x="11141222" y="3851743"/>
            <a:ext cx="95374" cy="1208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907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4EDECE7-5A7F-49D6-6A41-89C01BB69682}"/>
              </a:ext>
            </a:extLst>
          </p:cNvPr>
          <p:cNvSpPr txBox="1"/>
          <p:nvPr/>
        </p:nvSpPr>
        <p:spPr>
          <a:xfrm>
            <a:off x="129729" y="46963"/>
            <a:ext cx="30935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2ndary – Display TIMER after OTP</a:t>
            </a:r>
            <a:endParaRPr lang="en-MY" sz="1500" dirty="0">
              <a:solidFill>
                <a:srgbClr val="FF0000"/>
              </a:solidFill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BAAEA197-B4AC-694C-6277-E13DB01A6737}"/>
              </a:ext>
            </a:extLst>
          </p:cNvPr>
          <p:cNvSpPr/>
          <p:nvPr/>
        </p:nvSpPr>
        <p:spPr>
          <a:xfrm>
            <a:off x="941903" y="1625384"/>
            <a:ext cx="126942" cy="13294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6C02FD0-BBA2-2D3E-8693-05802BA49A25}"/>
              </a:ext>
            </a:extLst>
          </p:cNvPr>
          <p:cNvSpPr/>
          <p:nvPr/>
        </p:nvSpPr>
        <p:spPr>
          <a:xfrm>
            <a:off x="1964891" y="1625383"/>
            <a:ext cx="126942" cy="13294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E905441-5500-588A-7F6A-13159039A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" y="863314"/>
            <a:ext cx="833830" cy="180592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1A71E9A-FB86-FBAA-32DF-0BAE3685F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9" y="863311"/>
            <a:ext cx="833830" cy="180592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97F915E-1105-84D2-21D7-61776B3AB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22" y="853695"/>
            <a:ext cx="833830" cy="180592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D9712963-812E-DF90-F72F-58D683641D1F}"/>
              </a:ext>
            </a:extLst>
          </p:cNvPr>
          <p:cNvSpPr txBox="1"/>
          <p:nvPr/>
        </p:nvSpPr>
        <p:spPr>
          <a:xfrm>
            <a:off x="633421" y="2990771"/>
            <a:ext cx="2870819" cy="33855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MY" sz="800" b="1" dirty="0"/>
              <a:t>Existing checking on MLEB for 2ndary Device after approval </a:t>
            </a:r>
            <a:r>
              <a:rPr lang="en-MY" sz="800" b="1" dirty="0">
                <a:highlight>
                  <a:srgbClr val="FFFF00"/>
                </a:highlight>
              </a:rPr>
              <a:t>[REMAIN 2NDARY DEVICE EVERY CHECKING AS BAU]</a:t>
            </a: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F0EAF395-9FD9-AB3A-711A-CED0383953B8}"/>
              </a:ext>
            </a:extLst>
          </p:cNvPr>
          <p:cNvCxnSpPr>
            <a:cxnSpLocks/>
            <a:stCxn id="58" idx="0"/>
            <a:endCxn id="76" idx="2"/>
          </p:cNvCxnSpPr>
          <p:nvPr/>
        </p:nvCxnSpPr>
        <p:spPr>
          <a:xfrm rot="5400000" flipH="1" flipV="1">
            <a:off x="2608889" y="2100485"/>
            <a:ext cx="350228" cy="1430345"/>
          </a:xfrm>
          <a:prstGeom prst="bent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49555BCC-811D-C00E-E80A-5CC04B9408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581" y="826921"/>
            <a:ext cx="833830" cy="180592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DA1584C9-AB87-53FE-D270-E1009BDFAE22}"/>
              </a:ext>
            </a:extLst>
          </p:cNvPr>
          <p:cNvSpPr txBox="1"/>
          <p:nvPr/>
        </p:nvSpPr>
        <p:spPr>
          <a:xfrm>
            <a:off x="3941826" y="2800946"/>
            <a:ext cx="1205010" cy="63094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MY" sz="700" dirty="0"/>
              <a:t>Ok button will go back to BINDED Landing Screen by calling RetrieveSecInfo to display Binded Landing Screen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52E5709E-8D19-3F68-BA41-6A7185403FCE}"/>
              </a:ext>
            </a:extLst>
          </p:cNvPr>
          <p:cNvCxnSpPr>
            <a:cxnSpLocks/>
            <a:stCxn id="67" idx="0"/>
            <a:endCxn id="60" idx="2"/>
          </p:cNvCxnSpPr>
          <p:nvPr/>
        </p:nvCxnSpPr>
        <p:spPr>
          <a:xfrm rot="16200000" flipV="1">
            <a:off x="4463689" y="2720304"/>
            <a:ext cx="157601" cy="3684"/>
          </a:xfrm>
          <a:prstGeom prst="bentConnector3">
            <a:avLst>
              <a:gd name="adj1" fmla="val 50000"/>
            </a:avLst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7349EB42-44FF-B389-53A4-8EC7A9619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96" y="816864"/>
            <a:ext cx="833830" cy="1805925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D9CC5B7B-AF0F-86CF-7143-B3CF4EB0765E}"/>
              </a:ext>
            </a:extLst>
          </p:cNvPr>
          <p:cNvSpPr txBox="1"/>
          <p:nvPr/>
        </p:nvSpPr>
        <p:spPr>
          <a:xfrm>
            <a:off x="6042356" y="2622990"/>
            <a:ext cx="1123934" cy="150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>
                <a:solidFill>
                  <a:srgbClr val="FF0000"/>
                </a:solidFill>
              </a:rPr>
              <a:t>FE calling PerformLoginv2</a:t>
            </a:r>
            <a:endParaRPr lang="en-MY" sz="700" b="1" dirty="0">
              <a:solidFill>
                <a:srgbClr val="FF00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AA92798-F225-A0E2-4C3F-4CB28521E309}"/>
              </a:ext>
            </a:extLst>
          </p:cNvPr>
          <p:cNvSpPr txBox="1"/>
          <p:nvPr/>
        </p:nvSpPr>
        <p:spPr>
          <a:xfrm>
            <a:off x="7983630" y="5130637"/>
            <a:ext cx="2663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800" dirty="0"/>
              <a:t>2.2 &gt; FE checks </a:t>
            </a:r>
            <a:r>
              <a:rPr lang="en-MY" sz="800" b="1" dirty="0" err="1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800" b="1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8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800" b="1" dirty="0" err="1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800" b="1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TE001 </a:t>
            </a:r>
          </a:p>
          <a:p>
            <a:r>
              <a:rPr lang="en-MY" sz="800" dirty="0"/>
              <a:t>2.3 &gt; FE checks </a:t>
            </a:r>
            <a:r>
              <a:rPr lang="en-MY" sz="800" b="1" dirty="0">
                <a:highlight>
                  <a:srgbClr val="FFFF00"/>
                </a:highlight>
              </a:rPr>
              <a:t>userSecStatus = 000</a:t>
            </a:r>
          </a:p>
          <a:p>
            <a:r>
              <a:rPr lang="en-MY" sz="800" dirty="0"/>
              <a:t>2.4 &gt; FE checks </a:t>
            </a:r>
            <a:r>
              <a:rPr lang="en-MY" sz="800" b="1" dirty="0" err="1">
                <a:highlight>
                  <a:srgbClr val="FFFF00"/>
                </a:highlight>
              </a:rPr>
              <a:t>remainingCoodOff</a:t>
            </a:r>
            <a:r>
              <a:rPr lang="en-MY" sz="800" b="1" dirty="0">
                <a:highlight>
                  <a:srgbClr val="FFFF00"/>
                </a:highlight>
              </a:rPr>
              <a:t> = 0/ EMPTY</a:t>
            </a:r>
          </a:p>
        </p:txBody>
      </p: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48A545AE-E15D-6B41-4ADD-11F152ED1DA7}"/>
              </a:ext>
            </a:extLst>
          </p:cNvPr>
          <p:cNvCxnSpPr>
            <a:cxnSpLocks/>
            <a:stCxn id="74" idx="2"/>
            <a:endCxn id="54" idx="0"/>
          </p:cNvCxnSpPr>
          <p:nvPr/>
        </p:nvCxnSpPr>
        <p:spPr>
          <a:xfrm rot="16200000" flipH="1">
            <a:off x="7072410" y="2305207"/>
            <a:ext cx="371570" cy="130774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DEF21C80-E3E7-B791-270B-EF24D3E487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32" y="837420"/>
            <a:ext cx="833830" cy="1805925"/>
          </a:xfrm>
          <a:prstGeom prst="rect">
            <a:avLst/>
          </a:prstGeom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4732104-E389-5DF6-A0F2-22C4D51892B1}"/>
              </a:ext>
            </a:extLst>
          </p:cNvPr>
          <p:cNvCxnSpPr>
            <a:cxnSpLocks/>
            <a:stCxn id="78" idx="3"/>
            <a:endCxn id="138" idx="2"/>
          </p:cNvCxnSpPr>
          <p:nvPr/>
        </p:nvCxnSpPr>
        <p:spPr>
          <a:xfrm flipH="1">
            <a:off x="886887" y="5361470"/>
            <a:ext cx="9760149" cy="905184"/>
          </a:xfrm>
          <a:prstGeom prst="bentConnector4">
            <a:avLst>
              <a:gd name="adj1" fmla="val -2342"/>
              <a:gd name="adj2" fmla="val 12525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46DDDB8-E650-38E7-6503-80423E122672}"/>
              </a:ext>
            </a:extLst>
          </p:cNvPr>
          <p:cNvGrpSpPr/>
          <p:nvPr/>
        </p:nvGrpSpPr>
        <p:grpSpPr>
          <a:xfrm>
            <a:off x="1497024" y="4076738"/>
            <a:ext cx="5923491" cy="2224685"/>
            <a:chOff x="6197700" y="337871"/>
            <a:chExt cx="5923491" cy="2224685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CB0D81E-5DC2-CC24-8E67-E22441CD6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7700" y="721862"/>
              <a:ext cx="833830" cy="180592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89622AD-C993-7AE5-3F91-0547D5FB0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9962" y="727939"/>
              <a:ext cx="833830" cy="180592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6A197BD-7F3B-2278-697E-A64544EDB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624" y="738359"/>
              <a:ext cx="833830" cy="180592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7A1CB16-EE11-37D1-12D5-788426572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176" y="747012"/>
              <a:ext cx="833830" cy="180592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7DB9B61-C79F-9BB2-E1A9-B7C65FC4C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6628" y="756631"/>
              <a:ext cx="833830" cy="180592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C4E1413-AA7E-30CB-6418-8DCE8FF14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7361" y="756631"/>
              <a:ext cx="833830" cy="1805925"/>
            </a:xfrm>
            <a:prstGeom prst="rect">
              <a:avLst/>
            </a:prstGeom>
          </p:spPr>
        </p:pic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0B13F6C-3ABC-41C1-F1EB-FB3F1698966D}"/>
                </a:ext>
              </a:extLst>
            </p:cNvPr>
            <p:cNvCxnSpPr/>
            <p:nvPr/>
          </p:nvCxnSpPr>
          <p:spPr>
            <a:xfrm>
              <a:off x="6197700" y="568189"/>
              <a:ext cx="57657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B635BBD-0CDD-0C76-AA24-ACEB4395F768}"/>
                </a:ext>
              </a:extLst>
            </p:cNvPr>
            <p:cNvSpPr txBox="1"/>
            <p:nvPr/>
          </p:nvSpPr>
          <p:spPr>
            <a:xfrm>
              <a:off x="8378243" y="337871"/>
              <a:ext cx="1123934" cy="1891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MY" sz="1200" b="1" dirty="0">
                  <a:solidFill>
                    <a:schemeClr val="accent5">
                      <a:lumMod val="75000"/>
                    </a:schemeClr>
                  </a:solidFill>
                </a:rPr>
                <a:t>BAU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1835AB5-94D3-850B-5BDB-C2E2C3AB0422}"/>
              </a:ext>
            </a:extLst>
          </p:cNvPr>
          <p:cNvGrpSpPr/>
          <p:nvPr/>
        </p:nvGrpSpPr>
        <p:grpSpPr>
          <a:xfrm>
            <a:off x="7246420" y="795000"/>
            <a:ext cx="912090" cy="1873509"/>
            <a:chOff x="6120348" y="688320"/>
            <a:chExt cx="912090" cy="187350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4B09D0E-0E8B-FEF3-BFBB-7598B4074CBD}"/>
                </a:ext>
              </a:extLst>
            </p:cNvPr>
            <p:cNvSpPr/>
            <p:nvPr/>
          </p:nvSpPr>
          <p:spPr>
            <a:xfrm>
              <a:off x="6120348" y="688320"/>
              <a:ext cx="912090" cy="18735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3082736-9371-AB53-3061-BFB3513E8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347" y="720390"/>
              <a:ext cx="833830" cy="1805925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B2AFD2D-0ADE-048F-A596-169B9B8EC2AD}"/>
              </a:ext>
            </a:extLst>
          </p:cNvPr>
          <p:cNvSpPr txBox="1"/>
          <p:nvPr/>
        </p:nvSpPr>
        <p:spPr>
          <a:xfrm>
            <a:off x="6555414" y="3144865"/>
            <a:ext cx="27133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800" dirty="0"/>
              <a:t>FE checks below during performLoginv2 response:- </a:t>
            </a:r>
          </a:p>
          <a:p>
            <a:endParaRPr lang="en-MY" sz="800" dirty="0"/>
          </a:p>
          <a:p>
            <a:r>
              <a:rPr lang="en-MY" sz="800" dirty="0"/>
              <a:t>&gt; FE checks </a:t>
            </a:r>
            <a:r>
              <a:rPr lang="en-MY" sz="8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8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800" dirty="0"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8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8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TE001</a:t>
            </a:r>
            <a:r>
              <a:rPr lang="en-MY" sz="800" b="1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endParaRPr lang="en-MY" sz="800" b="1" dirty="0">
              <a:highlight>
                <a:srgbClr val="00FF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MY" sz="800" dirty="0"/>
              <a:t>&gt; FE checks </a:t>
            </a:r>
            <a:r>
              <a:rPr lang="en-MY" sz="800" b="1" dirty="0">
                <a:highlight>
                  <a:srgbClr val="FF00FF"/>
                </a:highlight>
              </a:rPr>
              <a:t>userSecStatus = 001 </a:t>
            </a:r>
          </a:p>
          <a:p>
            <a:r>
              <a:rPr lang="en-MY" sz="800" dirty="0"/>
              <a:t>&gt; FE checks </a:t>
            </a:r>
            <a:r>
              <a:rPr lang="en-MY" sz="800" b="1" dirty="0" err="1">
                <a:highlight>
                  <a:srgbClr val="FF00FF"/>
                </a:highlight>
              </a:rPr>
              <a:t>RemainingCoolOff</a:t>
            </a:r>
            <a:r>
              <a:rPr lang="en-MY" sz="800" b="1" dirty="0">
                <a:highlight>
                  <a:srgbClr val="FF00FF"/>
                </a:highlight>
              </a:rPr>
              <a:t> = (Value in milliseconds)</a:t>
            </a: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D96AAA2D-DD09-070F-ECD0-F2CEFDDE05E4}"/>
              </a:ext>
            </a:extLst>
          </p:cNvPr>
          <p:cNvCxnSpPr>
            <a:cxnSpLocks/>
            <a:stCxn id="54" idx="3"/>
            <a:endCxn id="31" idx="2"/>
          </p:cNvCxnSpPr>
          <p:nvPr/>
        </p:nvCxnSpPr>
        <p:spPr>
          <a:xfrm flipH="1" flipV="1">
            <a:off x="7702465" y="2668509"/>
            <a:ext cx="1566257" cy="830299"/>
          </a:xfrm>
          <a:prstGeom prst="bentConnector4">
            <a:avLst>
              <a:gd name="adj1" fmla="val -14595"/>
              <a:gd name="adj2" fmla="val 7131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9FA3D792-828F-90CD-6B7F-F8A7A60918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61" y="834618"/>
            <a:ext cx="833830" cy="1805925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07A7DF19-721D-F92D-EA89-C4172F6A7A8E}"/>
              </a:ext>
            </a:extLst>
          </p:cNvPr>
          <p:cNvSpPr txBox="1"/>
          <p:nvPr/>
        </p:nvSpPr>
        <p:spPr>
          <a:xfrm>
            <a:off x="8230497" y="2042431"/>
            <a:ext cx="823038" cy="608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MY" sz="700" dirty="0">
                <a:solidFill>
                  <a:srgbClr val="FF0000"/>
                </a:solidFill>
              </a:rPr>
              <a:t>Ok button will go back to BINDED Landing Screen by calling RetrieveSecInfo</a:t>
            </a:r>
            <a:endParaRPr lang="en-MY" sz="700" b="1" dirty="0">
              <a:solidFill>
                <a:srgbClr val="FF0000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C369C316-5F15-A4BC-CDA6-E465EBB78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503" y="810075"/>
            <a:ext cx="833830" cy="1805925"/>
          </a:xfrm>
          <a:prstGeom prst="rect">
            <a:avLst/>
          </a:prstGeom>
        </p:spPr>
      </p:pic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8083B940-BE87-60DE-C316-08F1103A23BD}"/>
              </a:ext>
            </a:extLst>
          </p:cNvPr>
          <p:cNvCxnSpPr>
            <a:cxnSpLocks/>
            <a:stCxn id="92" idx="2"/>
            <a:endCxn id="78" idx="0"/>
          </p:cNvCxnSpPr>
          <p:nvPr/>
        </p:nvCxnSpPr>
        <p:spPr>
          <a:xfrm rot="5400000">
            <a:off x="8729649" y="3194428"/>
            <a:ext cx="2521893" cy="135052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8E04DAAF-36B2-0548-EBF4-AAD9B3FC9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42" y="802819"/>
            <a:ext cx="833830" cy="1805925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BF50160-4DC5-5057-27C5-4889D8FF4203}"/>
              </a:ext>
            </a:extLst>
          </p:cNvPr>
          <p:cNvSpPr txBox="1"/>
          <p:nvPr/>
        </p:nvSpPr>
        <p:spPr>
          <a:xfrm>
            <a:off x="8003" y="642638"/>
            <a:ext cx="9339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/>
              <a:t>1. Unbinded landing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5BA9D9F-CFEE-90FE-5F76-61F2919A6B09}"/>
              </a:ext>
            </a:extLst>
          </p:cNvPr>
          <p:cNvSpPr txBox="1"/>
          <p:nvPr/>
        </p:nvSpPr>
        <p:spPr>
          <a:xfrm>
            <a:off x="1038748" y="642638"/>
            <a:ext cx="9339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/>
              <a:t>2. Unbinded Login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4C9520C-C8FB-0269-C0BD-1504C53176E8}"/>
              </a:ext>
            </a:extLst>
          </p:cNvPr>
          <p:cNvSpPr txBox="1"/>
          <p:nvPr/>
        </p:nvSpPr>
        <p:spPr>
          <a:xfrm>
            <a:off x="2073362" y="637138"/>
            <a:ext cx="933900" cy="165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/>
              <a:t>3. OTP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292EFAB-2465-86F3-61BB-6890F5DE28C2}"/>
              </a:ext>
            </a:extLst>
          </p:cNvPr>
          <p:cNvSpPr txBox="1"/>
          <p:nvPr/>
        </p:nvSpPr>
        <p:spPr>
          <a:xfrm>
            <a:off x="3019474" y="637138"/>
            <a:ext cx="9339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/>
              <a:t>4. Pending Approval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A5786B2-A7A6-8C81-934D-5467E1236274}"/>
              </a:ext>
            </a:extLst>
          </p:cNvPr>
          <p:cNvSpPr txBox="1"/>
          <p:nvPr/>
        </p:nvSpPr>
        <p:spPr>
          <a:xfrm>
            <a:off x="4043518" y="645615"/>
            <a:ext cx="9339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/>
              <a:t>5. Timer (MLEB)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713E887-0676-3E4B-7F53-E65F6E4111B8}"/>
              </a:ext>
            </a:extLst>
          </p:cNvPr>
          <p:cNvSpPr txBox="1"/>
          <p:nvPr/>
        </p:nvSpPr>
        <p:spPr>
          <a:xfrm>
            <a:off x="5099618" y="637138"/>
            <a:ext cx="9339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/>
              <a:t>6. BINDED Landing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2F22E87-BE81-E668-0ABB-63BD74B6C70A}"/>
              </a:ext>
            </a:extLst>
          </p:cNvPr>
          <p:cNvSpPr txBox="1"/>
          <p:nvPr/>
        </p:nvSpPr>
        <p:spPr>
          <a:xfrm>
            <a:off x="6089703" y="645614"/>
            <a:ext cx="9339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/>
              <a:t>7. BINDED Login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EB9211E-2D97-C88A-FBB2-D8AC10F38583}"/>
              </a:ext>
            </a:extLst>
          </p:cNvPr>
          <p:cNvSpPr txBox="1"/>
          <p:nvPr/>
        </p:nvSpPr>
        <p:spPr>
          <a:xfrm>
            <a:off x="7212556" y="622207"/>
            <a:ext cx="9339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FF0000"/>
                </a:solidFill>
              </a:rPr>
              <a:t>8. TIMER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72D7370-9DF1-7C2A-B8C0-42E2AE17C039}"/>
              </a:ext>
            </a:extLst>
          </p:cNvPr>
          <p:cNvSpPr txBox="1"/>
          <p:nvPr/>
        </p:nvSpPr>
        <p:spPr>
          <a:xfrm>
            <a:off x="9123443" y="637137"/>
            <a:ext cx="9339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/>
              <a:t>9. BINDED Landing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AA3E11B-3D08-8485-9E3F-84AD1EB0027E}"/>
              </a:ext>
            </a:extLst>
          </p:cNvPr>
          <p:cNvSpPr txBox="1"/>
          <p:nvPr/>
        </p:nvSpPr>
        <p:spPr>
          <a:xfrm>
            <a:off x="10223516" y="637137"/>
            <a:ext cx="9339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accent5">
                    <a:lumMod val="75000"/>
                  </a:schemeClr>
                </a:solidFill>
              </a:rPr>
              <a:t>10. BINDED Login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B811EEC-E9C3-A264-CCA2-8895226D99A9}"/>
              </a:ext>
            </a:extLst>
          </p:cNvPr>
          <p:cNvCxnSpPr/>
          <p:nvPr/>
        </p:nvCxnSpPr>
        <p:spPr>
          <a:xfrm>
            <a:off x="90664" y="605273"/>
            <a:ext cx="5881591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DDB2DF9F-18D8-8ECF-535F-1DED1F4B78BD}"/>
              </a:ext>
            </a:extLst>
          </p:cNvPr>
          <p:cNvSpPr txBox="1"/>
          <p:nvPr/>
        </p:nvSpPr>
        <p:spPr>
          <a:xfrm>
            <a:off x="3945303" y="3427611"/>
            <a:ext cx="1205010" cy="41549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MY" sz="700" dirty="0"/>
              <a:t>Remain on TIMER screen until finishes will auto </a:t>
            </a:r>
            <a:r>
              <a:rPr lang="en-MY" sz="700" dirty="0" err="1"/>
              <a:t>isplay</a:t>
            </a:r>
            <a:r>
              <a:rPr lang="en-MY" sz="700" dirty="0"/>
              <a:t> Binded Login Screen</a:t>
            </a:r>
          </a:p>
        </p:txBody>
      </p:sp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1370617D-9A63-960F-2CFC-6FE668C7D4CD}"/>
              </a:ext>
            </a:extLst>
          </p:cNvPr>
          <p:cNvCxnSpPr>
            <a:cxnSpLocks/>
            <a:stCxn id="111" idx="3"/>
            <a:endCxn id="73" idx="1"/>
          </p:cNvCxnSpPr>
          <p:nvPr/>
        </p:nvCxnSpPr>
        <p:spPr>
          <a:xfrm flipV="1">
            <a:off x="5150313" y="1719827"/>
            <a:ext cx="1100383" cy="1915533"/>
          </a:xfrm>
          <a:prstGeom prst="bentConnector3">
            <a:avLst>
              <a:gd name="adj1" fmla="val 86163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Arrow: Right 116">
            <a:extLst>
              <a:ext uri="{FF2B5EF4-FFF2-40B4-BE49-F238E27FC236}">
                <a16:creationId xmlns:a16="http://schemas.microsoft.com/office/drawing/2014/main" id="{9D9B4E9B-B0DD-2C7B-F0E6-A071779B2B9B}"/>
              </a:ext>
            </a:extLst>
          </p:cNvPr>
          <p:cNvSpPr/>
          <p:nvPr/>
        </p:nvSpPr>
        <p:spPr>
          <a:xfrm>
            <a:off x="2965356" y="1619078"/>
            <a:ext cx="95374" cy="13294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8" name="Arrow: Right 117">
            <a:extLst>
              <a:ext uri="{FF2B5EF4-FFF2-40B4-BE49-F238E27FC236}">
                <a16:creationId xmlns:a16="http://schemas.microsoft.com/office/drawing/2014/main" id="{9EEF9B78-5B88-2508-E31E-97F12CFCFCDA}"/>
              </a:ext>
            </a:extLst>
          </p:cNvPr>
          <p:cNvSpPr/>
          <p:nvPr/>
        </p:nvSpPr>
        <p:spPr>
          <a:xfrm>
            <a:off x="3961948" y="1620374"/>
            <a:ext cx="104911" cy="13294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9" name="Arrow: Right 118">
            <a:extLst>
              <a:ext uri="{FF2B5EF4-FFF2-40B4-BE49-F238E27FC236}">
                <a16:creationId xmlns:a16="http://schemas.microsoft.com/office/drawing/2014/main" id="{D400AC09-EAAF-46EC-8110-4737959A4768}"/>
              </a:ext>
            </a:extLst>
          </p:cNvPr>
          <p:cNvSpPr/>
          <p:nvPr/>
        </p:nvSpPr>
        <p:spPr>
          <a:xfrm>
            <a:off x="5006186" y="1636635"/>
            <a:ext cx="104911" cy="13294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0" name="Arrow: Right 119">
            <a:extLst>
              <a:ext uri="{FF2B5EF4-FFF2-40B4-BE49-F238E27FC236}">
                <a16:creationId xmlns:a16="http://schemas.microsoft.com/office/drawing/2014/main" id="{D425345C-9305-526E-81CD-AF3AD2430C4B}"/>
              </a:ext>
            </a:extLst>
          </p:cNvPr>
          <p:cNvSpPr/>
          <p:nvPr/>
        </p:nvSpPr>
        <p:spPr>
          <a:xfrm>
            <a:off x="6053238" y="1574877"/>
            <a:ext cx="104911" cy="13294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1" name="Arrow: Right 120">
            <a:extLst>
              <a:ext uri="{FF2B5EF4-FFF2-40B4-BE49-F238E27FC236}">
                <a16:creationId xmlns:a16="http://schemas.microsoft.com/office/drawing/2014/main" id="{6A9D6369-C4F7-E180-7260-83396ECCD5A9}"/>
              </a:ext>
            </a:extLst>
          </p:cNvPr>
          <p:cNvSpPr/>
          <p:nvPr/>
        </p:nvSpPr>
        <p:spPr>
          <a:xfrm>
            <a:off x="7121107" y="1638214"/>
            <a:ext cx="86704" cy="1208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2" name="Arrow: Right 121">
            <a:extLst>
              <a:ext uri="{FF2B5EF4-FFF2-40B4-BE49-F238E27FC236}">
                <a16:creationId xmlns:a16="http://schemas.microsoft.com/office/drawing/2014/main" id="{AFD17669-D84C-EC53-6127-40BDB336A990}"/>
              </a:ext>
            </a:extLst>
          </p:cNvPr>
          <p:cNvSpPr/>
          <p:nvPr/>
        </p:nvSpPr>
        <p:spPr>
          <a:xfrm>
            <a:off x="8505119" y="1638214"/>
            <a:ext cx="95374" cy="1208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3" name="Arrow: Right 122">
            <a:extLst>
              <a:ext uri="{FF2B5EF4-FFF2-40B4-BE49-F238E27FC236}">
                <a16:creationId xmlns:a16="http://schemas.microsoft.com/office/drawing/2014/main" id="{5CF5C91E-467F-00CA-8E56-83E6B17B26E8}"/>
              </a:ext>
            </a:extLst>
          </p:cNvPr>
          <p:cNvSpPr/>
          <p:nvPr/>
        </p:nvSpPr>
        <p:spPr>
          <a:xfrm>
            <a:off x="10091670" y="1641281"/>
            <a:ext cx="95374" cy="1208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4" name="Arrow: Right 123">
            <a:extLst>
              <a:ext uri="{FF2B5EF4-FFF2-40B4-BE49-F238E27FC236}">
                <a16:creationId xmlns:a16="http://schemas.microsoft.com/office/drawing/2014/main" id="{40F73170-2F9F-23B9-A91E-88CDAD1C1917}"/>
              </a:ext>
            </a:extLst>
          </p:cNvPr>
          <p:cNvSpPr/>
          <p:nvPr/>
        </p:nvSpPr>
        <p:spPr>
          <a:xfrm>
            <a:off x="1353844" y="5295244"/>
            <a:ext cx="95374" cy="109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5" name="Arrow: Right 124">
            <a:extLst>
              <a:ext uri="{FF2B5EF4-FFF2-40B4-BE49-F238E27FC236}">
                <a16:creationId xmlns:a16="http://schemas.microsoft.com/office/drawing/2014/main" id="{C7664CCA-EF04-4631-5307-F90BDAD19C30}"/>
              </a:ext>
            </a:extLst>
          </p:cNvPr>
          <p:cNvSpPr/>
          <p:nvPr/>
        </p:nvSpPr>
        <p:spPr>
          <a:xfrm>
            <a:off x="2373148" y="5295244"/>
            <a:ext cx="95374" cy="109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6" name="Arrow: Right 125">
            <a:extLst>
              <a:ext uri="{FF2B5EF4-FFF2-40B4-BE49-F238E27FC236}">
                <a16:creationId xmlns:a16="http://schemas.microsoft.com/office/drawing/2014/main" id="{7DCDA3B9-27FA-31CC-7ECD-8B4291B9EAD9}"/>
              </a:ext>
            </a:extLst>
          </p:cNvPr>
          <p:cNvSpPr/>
          <p:nvPr/>
        </p:nvSpPr>
        <p:spPr>
          <a:xfrm>
            <a:off x="3426323" y="5300467"/>
            <a:ext cx="95374" cy="109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7" name="Arrow: Right 126">
            <a:extLst>
              <a:ext uri="{FF2B5EF4-FFF2-40B4-BE49-F238E27FC236}">
                <a16:creationId xmlns:a16="http://schemas.microsoft.com/office/drawing/2014/main" id="{1B45E4B3-4BDF-94AE-624A-87923AD3D460}"/>
              </a:ext>
            </a:extLst>
          </p:cNvPr>
          <p:cNvSpPr/>
          <p:nvPr/>
        </p:nvSpPr>
        <p:spPr>
          <a:xfrm>
            <a:off x="4432745" y="5300467"/>
            <a:ext cx="95374" cy="109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8" name="Arrow: Right 127">
            <a:extLst>
              <a:ext uri="{FF2B5EF4-FFF2-40B4-BE49-F238E27FC236}">
                <a16:creationId xmlns:a16="http://schemas.microsoft.com/office/drawing/2014/main" id="{4E385521-CC8B-8980-4149-996E20A938CB}"/>
              </a:ext>
            </a:extLst>
          </p:cNvPr>
          <p:cNvSpPr/>
          <p:nvPr/>
        </p:nvSpPr>
        <p:spPr>
          <a:xfrm>
            <a:off x="5435937" y="5306272"/>
            <a:ext cx="95374" cy="109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9" name="Arrow: Right 128">
            <a:extLst>
              <a:ext uri="{FF2B5EF4-FFF2-40B4-BE49-F238E27FC236}">
                <a16:creationId xmlns:a16="http://schemas.microsoft.com/office/drawing/2014/main" id="{6E7907CF-6AF2-1C43-EF97-94E91F0D7473}"/>
              </a:ext>
            </a:extLst>
          </p:cNvPr>
          <p:cNvSpPr/>
          <p:nvPr/>
        </p:nvSpPr>
        <p:spPr>
          <a:xfrm>
            <a:off x="6459114" y="5313050"/>
            <a:ext cx="95374" cy="109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BCAF1AEE-77B3-E3C0-4D21-00CAC4861921}"/>
              </a:ext>
            </a:extLst>
          </p:cNvPr>
          <p:cNvCxnSpPr>
            <a:cxnSpLocks/>
            <a:stCxn id="67" idx="3"/>
            <a:endCxn id="65" idx="2"/>
          </p:cNvCxnSpPr>
          <p:nvPr/>
        </p:nvCxnSpPr>
        <p:spPr>
          <a:xfrm flipV="1">
            <a:off x="5146836" y="2632846"/>
            <a:ext cx="438660" cy="483571"/>
          </a:xfrm>
          <a:prstGeom prst="bentConnector2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Arrow: Right 136">
            <a:extLst>
              <a:ext uri="{FF2B5EF4-FFF2-40B4-BE49-F238E27FC236}">
                <a16:creationId xmlns:a16="http://schemas.microsoft.com/office/drawing/2014/main" id="{6B4C5919-BA1B-A98E-4FCD-CCF754470BD8}"/>
              </a:ext>
            </a:extLst>
          </p:cNvPr>
          <p:cNvSpPr/>
          <p:nvPr/>
        </p:nvSpPr>
        <p:spPr>
          <a:xfrm>
            <a:off x="11228007" y="1628798"/>
            <a:ext cx="95374" cy="109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3CE9E06E-2FDB-FE4D-967F-468B7D6F5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2" y="4460729"/>
            <a:ext cx="833830" cy="1805925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965BD0CB-7BFC-3E56-0B5F-F4FCCF91F798}"/>
              </a:ext>
            </a:extLst>
          </p:cNvPr>
          <p:cNvSpPr txBox="1"/>
          <p:nvPr/>
        </p:nvSpPr>
        <p:spPr>
          <a:xfrm>
            <a:off x="444546" y="4295047"/>
            <a:ext cx="9339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accent5">
                    <a:lumMod val="75000"/>
                  </a:schemeClr>
                </a:solidFill>
              </a:rPr>
              <a:t>10. BINDED Login</a:t>
            </a:r>
          </a:p>
        </p:txBody>
      </p:sp>
      <p:sp>
        <p:nvSpPr>
          <p:cNvPr id="140" name="Arrow: Right 139">
            <a:extLst>
              <a:ext uri="{FF2B5EF4-FFF2-40B4-BE49-F238E27FC236}">
                <a16:creationId xmlns:a16="http://schemas.microsoft.com/office/drawing/2014/main" id="{23A50F08-E98B-9DB7-2CEB-8C9E810E1589}"/>
              </a:ext>
            </a:extLst>
          </p:cNvPr>
          <p:cNvSpPr/>
          <p:nvPr/>
        </p:nvSpPr>
        <p:spPr>
          <a:xfrm>
            <a:off x="290308" y="5295243"/>
            <a:ext cx="95374" cy="109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3217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6824AB-38FE-0DB3-305E-668B3F2AD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7" y="3974572"/>
            <a:ext cx="12125966" cy="2883428"/>
          </a:xfrm>
        </p:spPr>
        <p:txBody>
          <a:bodyPr>
            <a:normAutofit/>
          </a:bodyPr>
          <a:lstStyle/>
          <a:p>
            <a:r>
              <a:rPr lang="en-MY" sz="1100" dirty="0"/>
              <a:t>2.1 &gt; FE checks </a:t>
            </a:r>
            <a:r>
              <a:rPr lang="en-MY" sz="11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11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1100" dirty="0"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11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11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TE001</a:t>
            </a:r>
            <a:r>
              <a:rPr lang="en-MY" sz="1100" b="1" dirty="0">
                <a:latin typeface="Calibri" panose="020F0502020204030204" pitchFamily="34" charset="0"/>
                <a:ea typeface="DengXian" panose="02010600030101010101" pitchFamily="2" charset="-122"/>
              </a:rPr>
              <a:t> THEN </a:t>
            </a:r>
            <a:r>
              <a:rPr lang="en-MY" sz="1100" b="1" dirty="0" err="1"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remaningCoolOff</a:t>
            </a:r>
            <a:endParaRPr lang="en-MY" sz="1100" dirty="0">
              <a:highlight>
                <a:srgbClr val="00FF00"/>
              </a:highlight>
            </a:endParaRPr>
          </a:p>
          <a:p>
            <a:r>
              <a:rPr lang="en-MY" sz="1100" dirty="0"/>
              <a:t>3.1 &gt; FE - Display </a:t>
            </a:r>
            <a:r>
              <a:rPr lang="en-MY" sz="1100" b="1" dirty="0">
                <a:solidFill>
                  <a:srgbClr val="FF0000"/>
                </a:solidFill>
              </a:rPr>
              <a:t>TIMER</a:t>
            </a:r>
            <a:r>
              <a:rPr lang="en-MY" sz="1100" dirty="0"/>
              <a:t> [map with </a:t>
            </a:r>
            <a:r>
              <a:rPr lang="en-MY" sz="1100" b="1" dirty="0" err="1">
                <a:highlight>
                  <a:srgbClr val="00FF00"/>
                </a:highlight>
              </a:rPr>
              <a:t>remaningCoolOff</a:t>
            </a:r>
            <a:r>
              <a:rPr lang="en-MY" sz="1100" dirty="0"/>
              <a:t> (Millisecond) ]</a:t>
            </a:r>
          </a:p>
          <a:p>
            <a:r>
              <a:rPr lang="en-MY" sz="1100" dirty="0"/>
              <a:t>3.2 &gt; FE - Press ok button [Go back to binded landing screen]</a:t>
            </a:r>
          </a:p>
          <a:p>
            <a:r>
              <a:rPr lang="en-MY" sz="1100" dirty="0"/>
              <a:t>4.1 &gt; FE – Display Binded Landing Screen</a:t>
            </a:r>
          </a:p>
          <a:p>
            <a:r>
              <a:rPr lang="en-MY" sz="1100" dirty="0"/>
              <a:t>5.1 &gt;  FE - Display password login input screen (After TIMER is FINISHED on TIMER screen.) </a:t>
            </a:r>
          </a:p>
          <a:p>
            <a:r>
              <a:rPr lang="en-MY" sz="1100" dirty="0"/>
              <a:t>5.2 &gt; FE - calling </a:t>
            </a:r>
            <a:r>
              <a:rPr lang="en-MY" sz="1100" b="1" dirty="0">
                <a:highlight>
                  <a:srgbClr val="FFFF00"/>
                </a:highlight>
              </a:rPr>
              <a:t>RetrieveSecInfo</a:t>
            </a:r>
            <a:r>
              <a:rPr lang="en-MY" sz="1100" dirty="0"/>
              <a:t> &gt;&gt;&gt; When </a:t>
            </a:r>
            <a:r>
              <a:rPr lang="en-MY" sz="1100" b="1" dirty="0" err="1">
                <a:highlight>
                  <a:srgbClr val="FFFF00"/>
                </a:highlight>
              </a:rPr>
              <a:t>ApprovalCountdown</a:t>
            </a:r>
            <a:r>
              <a:rPr lang="en-MY" sz="1100" dirty="0"/>
              <a:t> is Empty/ “0” </a:t>
            </a:r>
          </a:p>
          <a:p>
            <a:pPr lvl="1"/>
            <a:r>
              <a:rPr lang="en-MY" sz="1100" dirty="0"/>
              <a:t>FE will continue to call </a:t>
            </a:r>
            <a:r>
              <a:rPr lang="en-MY" sz="1100" b="1" dirty="0">
                <a:highlight>
                  <a:srgbClr val="00FF00"/>
                </a:highlight>
              </a:rPr>
              <a:t>PerformLoginv2</a:t>
            </a:r>
            <a:r>
              <a:rPr lang="en-MY" sz="1100" dirty="0"/>
              <a:t> / MLEB calling </a:t>
            </a:r>
            <a:r>
              <a:rPr lang="en-MY" sz="1100" b="1" dirty="0">
                <a:highlight>
                  <a:srgbClr val="00FFFF"/>
                </a:highlight>
              </a:rPr>
              <a:t>Authenticate</a:t>
            </a:r>
          </a:p>
          <a:p>
            <a:pPr lvl="1"/>
            <a:r>
              <a:rPr lang="en-MY" sz="1100" dirty="0"/>
              <a:t>FE checks </a:t>
            </a:r>
            <a:r>
              <a:rPr lang="en-MY" sz="1100" b="1" dirty="0" err="1">
                <a:highlight>
                  <a:srgbClr val="00FF00"/>
                </a:highlight>
              </a:rPr>
              <a:t>remairnigCoolOff</a:t>
            </a:r>
            <a:r>
              <a:rPr lang="en-MY" sz="1100" dirty="0"/>
              <a:t> to display </a:t>
            </a:r>
            <a:r>
              <a:rPr lang="en-MY" sz="1100" b="1" dirty="0">
                <a:solidFill>
                  <a:srgbClr val="FF0000"/>
                </a:solidFill>
              </a:rPr>
              <a:t>TIMER.</a:t>
            </a:r>
            <a:endParaRPr lang="en-MY" sz="1100" dirty="0"/>
          </a:p>
          <a:p>
            <a:r>
              <a:rPr lang="en-MY" sz="1100" dirty="0"/>
              <a:t>6.1 &gt; FE - Display </a:t>
            </a:r>
            <a:r>
              <a:rPr lang="en-MY" sz="1100" b="1" dirty="0">
                <a:solidFill>
                  <a:srgbClr val="FF0000"/>
                </a:solidFill>
              </a:rPr>
              <a:t>TIMER again (after password input login screen).</a:t>
            </a:r>
          </a:p>
          <a:p>
            <a:r>
              <a:rPr lang="en-MY" sz="1100" dirty="0"/>
              <a:t>In BAU, from Unbinded login screen &gt; Binded Landing screen &gt; After TIMER finish &gt; Display Password Login Screen &gt; after performlogin &gt; </a:t>
            </a:r>
            <a:r>
              <a:rPr lang="en-MY" sz="1100" b="1" dirty="0">
                <a:solidFill>
                  <a:srgbClr val="FF0000"/>
                </a:solidFill>
              </a:rPr>
              <a:t>[</a:t>
            </a:r>
            <a:r>
              <a:rPr lang="en-MY" sz="1100" u="sng" dirty="0"/>
              <a:t>Should not be displaying </a:t>
            </a:r>
            <a:r>
              <a:rPr lang="en-MY" sz="1100" b="1" u="sng" dirty="0">
                <a:solidFill>
                  <a:srgbClr val="FF0000"/>
                </a:solidFill>
              </a:rPr>
              <a:t>TIMER</a:t>
            </a:r>
            <a:r>
              <a:rPr lang="en-MY" sz="1100" b="1" u="sng" dirty="0"/>
              <a:t> </a:t>
            </a:r>
            <a:r>
              <a:rPr lang="en-MY" sz="1100" u="sng" dirty="0"/>
              <a:t>again</a:t>
            </a:r>
            <a:r>
              <a:rPr lang="en-MY" sz="1100" b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B029FB-6BED-12C2-D086-94AB6AEB12FE}"/>
              </a:ext>
            </a:extLst>
          </p:cNvPr>
          <p:cNvSpPr txBox="1"/>
          <p:nvPr/>
        </p:nvSpPr>
        <p:spPr>
          <a:xfrm>
            <a:off x="7109974" y="4991479"/>
            <a:ext cx="4159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Concern: OCBC acceptable ?</a:t>
            </a:r>
            <a:br>
              <a:rPr lang="en-US" sz="1000" b="1" dirty="0">
                <a:solidFill>
                  <a:srgbClr val="FF0000"/>
                </a:solidFill>
              </a:rPr>
            </a:br>
            <a:endParaRPr lang="en-US" sz="1000" b="1" dirty="0">
              <a:solidFill>
                <a:srgbClr val="FF0000"/>
              </a:solidFill>
            </a:endParaRPr>
          </a:p>
          <a:p>
            <a:r>
              <a:rPr lang="en-US" sz="1000" b="1" dirty="0">
                <a:solidFill>
                  <a:srgbClr val="FF0000"/>
                </a:solidFill>
              </a:rPr>
              <a:t>If follow by the given wireframe , FE is taking the </a:t>
            </a:r>
            <a:r>
              <a:rPr lang="en-US" sz="1000" b="1" dirty="0" err="1">
                <a:solidFill>
                  <a:srgbClr val="FF0000"/>
                </a:solidFill>
              </a:rPr>
              <a:t>RemainCoolOff</a:t>
            </a:r>
            <a:r>
              <a:rPr lang="en-US" sz="1000" b="1" dirty="0">
                <a:solidFill>
                  <a:srgbClr val="FF0000"/>
                </a:solidFill>
              </a:rPr>
              <a:t> value by the Authenticate Response, – the screen flow will be like this</a:t>
            </a:r>
            <a:endParaRPr lang="en-MY" sz="1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623006-100D-17FC-A33D-9FA44F174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214" y="378781"/>
            <a:ext cx="1535345" cy="24851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E4DCF9-4578-6BBA-3C8E-1306F5577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" y="353758"/>
            <a:ext cx="1603005" cy="2547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EDAA5B-8427-9C77-B8B2-60673D28A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143" y="388428"/>
            <a:ext cx="1548358" cy="2485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289B9C-7AA5-E84C-D171-5127F0451C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760" y="353758"/>
            <a:ext cx="1342891" cy="2908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253F1F-1880-B1CA-30CD-C43E41F2EE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57" y="465199"/>
            <a:ext cx="1342891" cy="2908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E108A-06B7-F885-D810-5C599DA08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6800" y="482809"/>
            <a:ext cx="1548358" cy="248517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572CAE-E07E-C5AB-5354-C8F026A9F5BE}"/>
              </a:ext>
            </a:extLst>
          </p:cNvPr>
          <p:cNvSpPr txBox="1">
            <a:spLocks/>
          </p:cNvSpPr>
          <p:nvPr/>
        </p:nvSpPr>
        <p:spPr>
          <a:xfrm>
            <a:off x="8478983" y="116677"/>
            <a:ext cx="3602951" cy="347461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1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AB7884-A2E7-8FF4-C193-F404BE93AD66}"/>
              </a:ext>
            </a:extLst>
          </p:cNvPr>
          <p:cNvSpPr txBox="1"/>
          <p:nvPr/>
        </p:nvSpPr>
        <p:spPr>
          <a:xfrm>
            <a:off x="88861" y="144393"/>
            <a:ext cx="1223649" cy="248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1. Unbinded landing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AEB04E-D31C-01C9-0E03-24BE9043CF1B}"/>
              </a:ext>
            </a:extLst>
          </p:cNvPr>
          <p:cNvSpPr txBox="1"/>
          <p:nvPr/>
        </p:nvSpPr>
        <p:spPr>
          <a:xfrm>
            <a:off x="2154652" y="149969"/>
            <a:ext cx="1484342" cy="184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dirty="0"/>
              <a:t>2. Unbinded login screen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D22DB8-1A0C-D14A-8AA0-96B719CFAE2F}"/>
              </a:ext>
            </a:extLst>
          </p:cNvPr>
          <p:cNvSpPr txBox="1"/>
          <p:nvPr/>
        </p:nvSpPr>
        <p:spPr>
          <a:xfrm>
            <a:off x="4598312" y="163573"/>
            <a:ext cx="690717" cy="203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dirty="0">
                <a:solidFill>
                  <a:srgbClr val="FF0000"/>
                </a:solidFill>
              </a:rPr>
              <a:t>3. </a:t>
            </a:r>
            <a:r>
              <a:rPr lang="en-MY" sz="1000" b="1" dirty="0">
                <a:solidFill>
                  <a:srgbClr val="FF0000"/>
                </a:solidFill>
              </a:rPr>
              <a:t>TIMER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5E91E1-1A5B-93F9-9C42-425BA716B575}"/>
              </a:ext>
            </a:extLst>
          </p:cNvPr>
          <p:cNvSpPr txBox="1"/>
          <p:nvPr/>
        </p:nvSpPr>
        <p:spPr>
          <a:xfrm>
            <a:off x="6298694" y="158647"/>
            <a:ext cx="1506431" cy="184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dirty="0"/>
              <a:t>4. Binded Landing Screen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79B8D7-AC87-C6D8-501F-C9AC9D44E78E}"/>
              </a:ext>
            </a:extLst>
          </p:cNvPr>
          <p:cNvSpPr txBox="1"/>
          <p:nvPr/>
        </p:nvSpPr>
        <p:spPr>
          <a:xfrm>
            <a:off x="8595356" y="215110"/>
            <a:ext cx="1506431" cy="223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dirty="0"/>
              <a:t>5. Password Input Screen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F4EC615E-6A36-75A7-F9CF-A554EEB47511}"/>
              </a:ext>
            </a:extLst>
          </p:cNvPr>
          <p:cNvSpPr/>
          <p:nvPr/>
        </p:nvSpPr>
        <p:spPr>
          <a:xfrm>
            <a:off x="1735667" y="1549403"/>
            <a:ext cx="204442" cy="1608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3129302-1BA4-B7E4-6303-4E1A8AAD7C2D}"/>
              </a:ext>
            </a:extLst>
          </p:cNvPr>
          <p:cNvSpPr/>
          <p:nvPr/>
        </p:nvSpPr>
        <p:spPr>
          <a:xfrm>
            <a:off x="8001983" y="1549403"/>
            <a:ext cx="204442" cy="1608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F64B1C66-A162-AE42-7B89-98912504CBB0}"/>
              </a:ext>
            </a:extLst>
          </p:cNvPr>
          <p:cNvSpPr/>
          <p:nvPr/>
        </p:nvSpPr>
        <p:spPr>
          <a:xfrm>
            <a:off x="6042603" y="1540937"/>
            <a:ext cx="204442" cy="1608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3E110402-98D1-3625-CA41-5E66606FFF69}"/>
              </a:ext>
            </a:extLst>
          </p:cNvPr>
          <p:cNvSpPr/>
          <p:nvPr/>
        </p:nvSpPr>
        <p:spPr>
          <a:xfrm>
            <a:off x="3928511" y="1540937"/>
            <a:ext cx="204442" cy="1608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A2D985DC-B98D-5603-162E-DC21AC000626}"/>
              </a:ext>
            </a:extLst>
          </p:cNvPr>
          <p:cNvSpPr/>
          <p:nvPr/>
        </p:nvSpPr>
        <p:spPr>
          <a:xfrm>
            <a:off x="10064448" y="1540937"/>
            <a:ext cx="204442" cy="1608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279ADF-D84B-6DC5-DE3F-E864F0910A70}"/>
              </a:ext>
            </a:extLst>
          </p:cNvPr>
          <p:cNvSpPr txBox="1"/>
          <p:nvPr/>
        </p:nvSpPr>
        <p:spPr>
          <a:xfrm>
            <a:off x="88027" y="5323475"/>
            <a:ext cx="6159018" cy="7024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MY" sz="1000" dirty="0">
              <a:solidFill>
                <a:srgbClr val="FF0000"/>
              </a:solidFill>
            </a:endParaRP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70B41D05-C166-22C9-FAE6-860490DC2BD2}"/>
              </a:ext>
            </a:extLst>
          </p:cNvPr>
          <p:cNvCxnSpPr>
            <a:cxnSpLocks/>
            <a:stCxn id="41" idx="3"/>
            <a:endCxn id="25" idx="1"/>
          </p:cNvCxnSpPr>
          <p:nvPr/>
        </p:nvCxnSpPr>
        <p:spPr>
          <a:xfrm flipV="1">
            <a:off x="6247045" y="5345422"/>
            <a:ext cx="862929" cy="32930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000F8443-7900-544D-2036-DC4A9F9E25B1}"/>
              </a:ext>
            </a:extLst>
          </p:cNvPr>
          <p:cNvCxnSpPr>
            <a:cxnSpLocks/>
            <a:stCxn id="25" idx="0"/>
            <a:endCxn id="10" idx="1"/>
          </p:cNvCxnSpPr>
          <p:nvPr/>
        </p:nvCxnSpPr>
        <p:spPr>
          <a:xfrm rot="16200000" flipV="1">
            <a:off x="7265597" y="3067369"/>
            <a:ext cx="3137496" cy="710723"/>
          </a:xfrm>
          <a:prstGeom prst="bentConnector4">
            <a:avLst>
              <a:gd name="adj1" fmla="val 22314"/>
              <a:gd name="adj2" fmla="val 13656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25CBA34A-245B-4D75-259F-0A2DE8460074}"/>
              </a:ext>
            </a:extLst>
          </p:cNvPr>
          <p:cNvCxnSpPr>
            <a:cxnSpLocks/>
            <a:stCxn id="54" idx="3"/>
            <a:endCxn id="9" idx="2"/>
          </p:cNvCxnSpPr>
          <p:nvPr/>
        </p:nvCxnSpPr>
        <p:spPr>
          <a:xfrm flipV="1">
            <a:off x="10381418" y="2967987"/>
            <a:ext cx="769561" cy="348969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D8DE8B1-F5EC-C42F-A3AC-FE38B6C333F9}"/>
              </a:ext>
            </a:extLst>
          </p:cNvPr>
          <p:cNvSpPr txBox="1"/>
          <p:nvPr/>
        </p:nvSpPr>
        <p:spPr>
          <a:xfrm>
            <a:off x="8874987" y="6334570"/>
            <a:ext cx="15064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…</a:t>
            </a:r>
            <a:endParaRPr lang="en-MY" sz="1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974BFF1-9DC5-D817-8673-678A358A1B99}"/>
              </a:ext>
            </a:extLst>
          </p:cNvPr>
          <p:cNvSpPr txBox="1"/>
          <p:nvPr/>
        </p:nvSpPr>
        <p:spPr>
          <a:xfrm>
            <a:off x="10821367" y="268302"/>
            <a:ext cx="6907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dirty="0">
                <a:solidFill>
                  <a:srgbClr val="FF0000"/>
                </a:solidFill>
              </a:rPr>
              <a:t>6. </a:t>
            </a:r>
            <a:r>
              <a:rPr lang="en-MY" sz="1000" b="1" dirty="0">
                <a:solidFill>
                  <a:srgbClr val="FF0000"/>
                </a:solidFill>
              </a:rPr>
              <a:t>TIMER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D6EC606-F314-DAFE-FC37-D61C352F0375}"/>
              </a:ext>
            </a:extLst>
          </p:cNvPr>
          <p:cNvSpPr txBox="1"/>
          <p:nvPr/>
        </p:nvSpPr>
        <p:spPr>
          <a:xfrm>
            <a:off x="33017" y="3862951"/>
            <a:ext cx="6159018" cy="6386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MY" sz="1000" dirty="0">
              <a:solidFill>
                <a:srgbClr val="FF0000"/>
              </a:solidFill>
            </a:endParaRPr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48400C74-27D1-C121-1013-146CBF828740}"/>
              </a:ext>
            </a:extLst>
          </p:cNvPr>
          <p:cNvCxnSpPr>
            <a:cxnSpLocks/>
            <a:stCxn id="70" idx="0"/>
            <a:endCxn id="6" idx="2"/>
          </p:cNvCxnSpPr>
          <p:nvPr/>
        </p:nvCxnSpPr>
        <p:spPr>
          <a:xfrm rot="5400000" flipH="1" flipV="1">
            <a:off x="3578752" y="2407381"/>
            <a:ext cx="989345" cy="192179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65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1DCCB2-59C5-4053-2E3A-EA101D972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649" y="375852"/>
            <a:ext cx="1535345" cy="2485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614A9B-AC04-07AC-6B75-BE2952CC7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" y="294491"/>
            <a:ext cx="1603005" cy="2547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959979-259A-1FCC-08C6-CA83A9C75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764" y="375852"/>
            <a:ext cx="1548358" cy="24851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AD5A24-2E0E-8D58-08B1-92BCF542A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760" y="294491"/>
            <a:ext cx="1342891" cy="29084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03104D-7E6C-ABFA-3A23-81F7D85446B1}"/>
              </a:ext>
            </a:extLst>
          </p:cNvPr>
          <p:cNvSpPr txBox="1"/>
          <p:nvPr/>
        </p:nvSpPr>
        <p:spPr>
          <a:xfrm>
            <a:off x="88861" y="102058"/>
            <a:ext cx="1223649" cy="248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1. Unbinded landing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3ECA83-C014-41A3-6D8F-D191728FF9CE}"/>
              </a:ext>
            </a:extLst>
          </p:cNvPr>
          <p:cNvSpPr txBox="1"/>
          <p:nvPr/>
        </p:nvSpPr>
        <p:spPr>
          <a:xfrm>
            <a:off x="2154652" y="149969"/>
            <a:ext cx="1484342" cy="184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dirty="0"/>
              <a:t>2. Unbinded login screen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D2C86C-8317-78AB-2DDA-057B4F8AE923}"/>
              </a:ext>
            </a:extLst>
          </p:cNvPr>
          <p:cNvSpPr txBox="1"/>
          <p:nvPr/>
        </p:nvSpPr>
        <p:spPr>
          <a:xfrm>
            <a:off x="4598312" y="159141"/>
            <a:ext cx="6907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b="1" dirty="0">
                <a:solidFill>
                  <a:srgbClr val="FF0000"/>
                </a:solidFill>
              </a:rPr>
              <a:t>3. TIMER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4968B0-8029-6283-A77A-00E9AF4AFECA}"/>
              </a:ext>
            </a:extLst>
          </p:cNvPr>
          <p:cNvSpPr txBox="1"/>
          <p:nvPr/>
        </p:nvSpPr>
        <p:spPr>
          <a:xfrm>
            <a:off x="6298694" y="77231"/>
            <a:ext cx="15064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dirty="0"/>
              <a:t>4. Binded Landing Screen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72C1480-FBD7-F388-C932-C5B9F8002BDC}"/>
              </a:ext>
            </a:extLst>
          </p:cNvPr>
          <p:cNvGrpSpPr/>
          <p:nvPr/>
        </p:nvGrpSpPr>
        <p:grpSpPr>
          <a:xfrm>
            <a:off x="10138453" y="131771"/>
            <a:ext cx="1622804" cy="3297230"/>
            <a:chOff x="8478984" y="-79898"/>
            <a:chExt cx="1622804" cy="329723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F8F9EB-C66A-4563-AD1B-5814A8AF18A3}"/>
                </a:ext>
              </a:extLst>
            </p:cNvPr>
            <p:cNvGrpSpPr/>
            <p:nvPr/>
          </p:nvGrpSpPr>
          <p:grpSpPr>
            <a:xfrm>
              <a:off x="8478984" y="-79898"/>
              <a:ext cx="1622804" cy="3297230"/>
              <a:chOff x="7145076" y="369962"/>
              <a:chExt cx="1622804" cy="329723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00C7DC1-230E-3609-514C-72E6CE6C49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6849" y="644123"/>
                <a:ext cx="1342891" cy="2908460"/>
              </a:xfrm>
              <a:prstGeom prst="rect">
                <a:avLst/>
              </a:prstGeom>
            </p:spPr>
          </p:pic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ADF27737-19AB-B3FA-0E74-71D7B64E75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45076" y="369962"/>
                <a:ext cx="1622804" cy="3297230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MY" sz="1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2E169E-BEB2-26D5-3662-13859B1FA6EF}"/>
                </a:ext>
              </a:extLst>
            </p:cNvPr>
            <p:cNvSpPr txBox="1"/>
            <p:nvPr/>
          </p:nvSpPr>
          <p:spPr>
            <a:xfrm>
              <a:off x="8547458" y="-11328"/>
              <a:ext cx="150643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000" dirty="0"/>
                <a:t>6. Password Input Screen</a:t>
              </a:r>
            </a:p>
          </p:txBody>
        </p:sp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3841F24-715D-74C7-A045-DD6AB5C10BCB}"/>
              </a:ext>
            </a:extLst>
          </p:cNvPr>
          <p:cNvSpPr/>
          <p:nvPr/>
        </p:nvSpPr>
        <p:spPr>
          <a:xfrm>
            <a:off x="1735667" y="1490136"/>
            <a:ext cx="204442" cy="1608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1596E6E-5218-2944-D43E-04415DB1BC38}"/>
              </a:ext>
            </a:extLst>
          </p:cNvPr>
          <p:cNvSpPr/>
          <p:nvPr/>
        </p:nvSpPr>
        <p:spPr>
          <a:xfrm>
            <a:off x="8001983" y="1490136"/>
            <a:ext cx="204442" cy="1608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1FF6B52-A649-2C2B-D42B-EB21754241EE}"/>
              </a:ext>
            </a:extLst>
          </p:cNvPr>
          <p:cNvSpPr/>
          <p:nvPr/>
        </p:nvSpPr>
        <p:spPr>
          <a:xfrm>
            <a:off x="6042603" y="1481670"/>
            <a:ext cx="204442" cy="1608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D76319A-18F3-C1B7-9AFB-72FA171C7D84}"/>
              </a:ext>
            </a:extLst>
          </p:cNvPr>
          <p:cNvSpPr/>
          <p:nvPr/>
        </p:nvSpPr>
        <p:spPr>
          <a:xfrm>
            <a:off x="3928511" y="1481670"/>
            <a:ext cx="204442" cy="1608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DA613C0-C7CB-AE60-47BB-81230A53F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6" y="3974573"/>
            <a:ext cx="12158983" cy="2883428"/>
          </a:xfrm>
        </p:spPr>
        <p:txBody>
          <a:bodyPr>
            <a:normAutofit/>
          </a:bodyPr>
          <a:lstStyle/>
          <a:p>
            <a:r>
              <a:rPr lang="en-MY" sz="1100" dirty="0"/>
              <a:t>2.1 &gt; FE checks </a:t>
            </a:r>
            <a:r>
              <a:rPr lang="en-MY" sz="11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11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1100" dirty="0"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11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11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TE001</a:t>
            </a:r>
            <a:r>
              <a:rPr lang="en-MY" sz="1100" b="1" dirty="0">
                <a:latin typeface="Calibri" panose="020F0502020204030204" pitchFamily="34" charset="0"/>
                <a:ea typeface="DengXian" panose="02010600030101010101" pitchFamily="2" charset="-122"/>
              </a:rPr>
              <a:t> THEN </a:t>
            </a:r>
            <a:r>
              <a:rPr lang="en-MY" sz="1100" b="1" dirty="0" err="1"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remaningCoolOff</a:t>
            </a:r>
            <a:endParaRPr lang="en-MY" sz="1100" dirty="0">
              <a:highlight>
                <a:srgbClr val="00FF00"/>
              </a:highlight>
            </a:endParaRPr>
          </a:p>
          <a:p>
            <a:r>
              <a:rPr lang="en-MY" sz="1100" dirty="0"/>
              <a:t>3.1 &gt; FE - Display TIMER [map with </a:t>
            </a:r>
            <a:r>
              <a:rPr lang="en-MY" sz="1100" b="1" dirty="0" err="1">
                <a:highlight>
                  <a:srgbClr val="00FF00"/>
                </a:highlight>
              </a:rPr>
              <a:t>remaningCoolOff</a:t>
            </a:r>
            <a:r>
              <a:rPr lang="en-MY" sz="1100" dirty="0"/>
              <a:t> (Millisecond) ]</a:t>
            </a:r>
          </a:p>
          <a:p>
            <a:r>
              <a:rPr lang="en-MY" sz="1100" dirty="0"/>
              <a:t>3.2 &gt; FE - Press ok button [Go back to binded landing screen]</a:t>
            </a:r>
          </a:p>
          <a:p>
            <a:r>
              <a:rPr lang="en-MY" sz="1100" dirty="0"/>
              <a:t>4.1 &gt; FE – Display Binded Landing Screen</a:t>
            </a:r>
          </a:p>
          <a:p>
            <a:r>
              <a:rPr lang="en-MY" sz="1100" dirty="0"/>
              <a:t>4.1 &gt; FE - Login again </a:t>
            </a:r>
          </a:p>
          <a:p>
            <a:r>
              <a:rPr lang="en-MY" sz="1100" dirty="0"/>
              <a:t>4.2 &gt; FE - calling </a:t>
            </a:r>
            <a:r>
              <a:rPr lang="en-MY" sz="1100" b="1" dirty="0">
                <a:highlight>
                  <a:srgbClr val="FFFF00"/>
                </a:highlight>
              </a:rPr>
              <a:t>RetrieveSecInfo</a:t>
            </a:r>
            <a:r>
              <a:rPr lang="en-MY" sz="1100" dirty="0"/>
              <a:t> &gt;&gt;&gt; When </a:t>
            </a:r>
            <a:r>
              <a:rPr lang="en-MY" sz="1100" b="1" dirty="0" err="1">
                <a:highlight>
                  <a:srgbClr val="FFFF00"/>
                </a:highlight>
              </a:rPr>
              <a:t>ApprovalCountdown</a:t>
            </a:r>
            <a:r>
              <a:rPr lang="en-MY" sz="1100" b="1" dirty="0">
                <a:highlight>
                  <a:srgbClr val="FFFF00"/>
                </a:highlight>
              </a:rPr>
              <a:t> with Value [Millisecond]</a:t>
            </a:r>
          </a:p>
          <a:p>
            <a:r>
              <a:rPr lang="en-MY" sz="1100" dirty="0"/>
              <a:t>5.1 &gt; FE – Display TIMER.</a:t>
            </a:r>
          </a:p>
          <a:p>
            <a:r>
              <a:rPr lang="en-MY" sz="1100" dirty="0"/>
              <a:t>6.1 &gt; FE - Display password login input screen after TIMER is FINISHED Continue to call PerformLoginv2/ </a:t>
            </a:r>
            <a:r>
              <a:rPr lang="en-MY" sz="1100" b="1" dirty="0">
                <a:highlight>
                  <a:srgbClr val="00FFFF"/>
                </a:highlight>
              </a:rPr>
              <a:t>Authenticate</a:t>
            </a:r>
            <a:r>
              <a:rPr lang="en-MY" sz="1100" dirty="0"/>
              <a:t>.</a:t>
            </a:r>
          </a:p>
          <a:p>
            <a:r>
              <a:rPr lang="en-MY" sz="1100" dirty="0"/>
              <a:t>From binded landing screen - When calling RetrieveSecInfo &gt; NO ApprovalCountDown Value &gt; Continue to call PerformLoginv2 &gt; NO </a:t>
            </a:r>
            <a:r>
              <a:rPr lang="en-MY" sz="1100" dirty="0" err="1"/>
              <a:t>remainingCoolOff</a:t>
            </a:r>
            <a:r>
              <a:rPr lang="en-MY" sz="1100" dirty="0"/>
              <a:t> Value &gt; Display </a:t>
            </a:r>
            <a:r>
              <a:rPr lang="en-MY" sz="1100" dirty="0">
                <a:highlight>
                  <a:srgbClr val="00FFFF"/>
                </a:highlight>
              </a:rPr>
              <a:t>password login input </a:t>
            </a:r>
            <a:r>
              <a:rPr lang="en-MY" sz="1100" dirty="0"/>
              <a:t>screen</a:t>
            </a:r>
            <a:endParaRPr lang="en-MY" sz="1100" dirty="0">
              <a:solidFill>
                <a:srgbClr val="FF0000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31A7541-1379-70B6-BCCA-DF09528C6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745" y="446227"/>
            <a:ext cx="1548358" cy="248517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0CB536D-7729-1E8E-94F1-C60C0BEA6A68}"/>
              </a:ext>
            </a:extLst>
          </p:cNvPr>
          <p:cNvSpPr txBox="1"/>
          <p:nvPr/>
        </p:nvSpPr>
        <p:spPr>
          <a:xfrm>
            <a:off x="8757929" y="242463"/>
            <a:ext cx="6907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b="1" dirty="0">
                <a:solidFill>
                  <a:srgbClr val="FF0000"/>
                </a:solidFill>
              </a:rPr>
              <a:t>5. TIMER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A69C080-7244-9CE2-258D-06E2F7FE76F5}"/>
              </a:ext>
            </a:extLst>
          </p:cNvPr>
          <p:cNvGrpSpPr/>
          <p:nvPr/>
        </p:nvGrpSpPr>
        <p:grpSpPr>
          <a:xfrm>
            <a:off x="7721817" y="4452333"/>
            <a:ext cx="4159463" cy="1631216"/>
            <a:chOff x="5035943" y="4718911"/>
            <a:chExt cx="7123040" cy="122555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D11DABE-82B9-F34D-A561-1C6DABBC4F03}"/>
                </a:ext>
              </a:extLst>
            </p:cNvPr>
            <p:cNvSpPr txBox="1"/>
            <p:nvPr/>
          </p:nvSpPr>
          <p:spPr>
            <a:xfrm>
              <a:off x="5035943" y="4718911"/>
              <a:ext cx="7123040" cy="12255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Concern:</a:t>
              </a:r>
            </a:p>
            <a:p>
              <a:r>
                <a:rPr lang="en-US" sz="1000" dirty="0">
                  <a:solidFill>
                    <a:srgbClr val="FF0000"/>
                  </a:solidFill>
                </a:rPr>
                <a:t>MLEB</a:t>
              </a:r>
              <a:r>
                <a:rPr lang="en-MY" sz="1000" dirty="0">
                  <a:solidFill>
                    <a:srgbClr val="FF0000"/>
                  </a:solidFill>
                </a:rPr>
                <a:t> may return ApprovalCountDown Value for FE to display TIMER </a:t>
              </a:r>
            </a:p>
            <a:p>
              <a:r>
                <a:rPr lang="en-MY" sz="1000" b="1" dirty="0">
                  <a:solidFill>
                    <a:srgbClr val="FF0000"/>
                  </a:solidFill>
                </a:rPr>
                <a:t>&gt;&gt; (</a:t>
              </a:r>
              <a:r>
                <a:rPr lang="en-MY" sz="1000" b="1" dirty="0">
                  <a:solidFill>
                    <a:srgbClr val="00B050"/>
                  </a:solidFill>
                </a:rPr>
                <a:t>Based on Omni successful Response [ </a:t>
              </a:r>
              <a:r>
                <a:rPr lang="en-MY" sz="1000" b="1" dirty="0" err="1">
                  <a:solidFill>
                    <a:srgbClr val="00B050"/>
                  </a:solidFill>
                </a:rPr>
                <a:t>TimeDate</a:t>
              </a:r>
              <a:r>
                <a:rPr lang="en-MY" sz="1000" b="1" dirty="0">
                  <a:solidFill>
                    <a:srgbClr val="00B050"/>
                  </a:solidFill>
                </a:rPr>
                <a:t> – Current </a:t>
              </a:r>
              <a:r>
                <a:rPr lang="en-MY" sz="1000" b="1" dirty="0" err="1">
                  <a:solidFill>
                    <a:srgbClr val="00B050"/>
                  </a:solidFill>
                </a:rPr>
                <a:t>RetriveSecTime</a:t>
              </a:r>
              <a:r>
                <a:rPr lang="en-MY" sz="1000" b="1" dirty="0">
                  <a:solidFill>
                    <a:srgbClr val="00B050"/>
                  </a:solidFill>
                </a:rPr>
                <a:t>]</a:t>
              </a:r>
            </a:p>
            <a:p>
              <a:endParaRPr lang="en-MY" sz="1000" b="1" dirty="0">
                <a:solidFill>
                  <a:srgbClr val="FF0000"/>
                </a:solidFill>
              </a:endParaRPr>
            </a:p>
            <a:p>
              <a:r>
                <a:rPr lang="en-MY" sz="1000" b="1" dirty="0">
                  <a:solidFill>
                    <a:srgbClr val="FF0000"/>
                  </a:solidFill>
                </a:rPr>
                <a:t>when FE calling RetrieveSecInfo </a:t>
              </a:r>
              <a:r>
                <a:rPr lang="en-MY" sz="1000" dirty="0">
                  <a:solidFill>
                    <a:srgbClr val="FF0000"/>
                  </a:solidFill>
                </a:rPr>
                <a:t>but it may not be accurate.</a:t>
              </a:r>
            </a:p>
            <a:p>
              <a:endParaRPr lang="en-MY" sz="1000" dirty="0">
                <a:solidFill>
                  <a:srgbClr val="FF0000"/>
                </a:solidFill>
              </a:endParaRPr>
            </a:p>
            <a:p>
              <a:r>
                <a:rPr lang="en-MY" sz="1000" dirty="0">
                  <a:solidFill>
                    <a:srgbClr val="FF0000"/>
                  </a:solidFill>
                </a:rPr>
                <a:t>If we cater above {Need to make sure}</a:t>
              </a:r>
            </a:p>
            <a:p>
              <a:r>
                <a:rPr lang="en-MY" sz="1000" dirty="0">
                  <a:solidFill>
                    <a:srgbClr val="FF0000"/>
                  </a:solidFill>
                </a:rPr>
                <a:t>&gt;&gt; what if Authenticate is going to return the </a:t>
              </a:r>
              <a:r>
                <a:rPr lang="en-MY" sz="1000" dirty="0" err="1">
                  <a:solidFill>
                    <a:srgbClr val="FF0000"/>
                  </a:solidFill>
                </a:rPr>
                <a:t>RemainingCoolOff</a:t>
              </a:r>
              <a:r>
                <a:rPr lang="en-MY" sz="1000" dirty="0">
                  <a:solidFill>
                    <a:srgbClr val="FF0000"/>
                  </a:solidFill>
                </a:rPr>
                <a:t>? [</a:t>
              </a:r>
              <a:r>
                <a:rPr lang="en-MY" sz="1000" b="1" i="1" u="sng" dirty="0">
                  <a:solidFill>
                    <a:srgbClr val="FF0000"/>
                  </a:solidFill>
                </a:rPr>
                <a:t>Authenticate/ performLoginv2</a:t>
              </a:r>
              <a:r>
                <a:rPr lang="en-MY" sz="1000" dirty="0">
                  <a:solidFill>
                    <a:srgbClr val="FF0000"/>
                  </a:solidFill>
                </a:rPr>
                <a:t>]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4E2EC94-7BAE-92A5-9B33-B3629364C3E5}"/>
                </a:ext>
              </a:extLst>
            </p:cNvPr>
            <p:cNvSpPr txBox="1"/>
            <p:nvPr/>
          </p:nvSpPr>
          <p:spPr>
            <a:xfrm>
              <a:off x="6280339" y="5674882"/>
              <a:ext cx="1809462" cy="1274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000" dirty="0"/>
                <a:t>..</a:t>
              </a:r>
            </a:p>
          </p:txBody>
        </p:sp>
      </p:grp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F82A1ABC-F2AA-C6BC-0C53-E8CB0473CC0B}"/>
              </a:ext>
            </a:extLst>
          </p:cNvPr>
          <p:cNvCxnSpPr>
            <a:cxnSpLocks/>
            <a:stCxn id="44" idx="3"/>
            <a:endCxn id="37" idx="1"/>
          </p:cNvCxnSpPr>
          <p:nvPr/>
        </p:nvCxnSpPr>
        <p:spPr>
          <a:xfrm flipV="1">
            <a:off x="5654938" y="5267941"/>
            <a:ext cx="2066879" cy="20419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6B5A965-DDD3-B847-788C-0FE197BA7A97}"/>
              </a:ext>
            </a:extLst>
          </p:cNvPr>
          <p:cNvSpPr txBox="1"/>
          <p:nvPr/>
        </p:nvSpPr>
        <p:spPr>
          <a:xfrm>
            <a:off x="4598312" y="5387297"/>
            <a:ext cx="1056626" cy="1696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00" dirty="0"/>
              <a:t>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EC4EB0-D31D-0507-2068-39274BA74FB9}"/>
              </a:ext>
            </a:extLst>
          </p:cNvPr>
          <p:cNvSpPr txBox="1"/>
          <p:nvPr/>
        </p:nvSpPr>
        <p:spPr>
          <a:xfrm>
            <a:off x="1607017" y="2863803"/>
            <a:ext cx="202363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We can still go with performLoginv2/ Authenticate for FE to get remainingCoolOff to display TIMER</a:t>
            </a:r>
            <a:endParaRPr lang="en-MY" sz="10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5E4B8D-8C76-0ECC-0ABF-3B780188B0D9}"/>
              </a:ext>
            </a:extLst>
          </p:cNvPr>
          <p:cNvSpPr txBox="1"/>
          <p:nvPr/>
        </p:nvSpPr>
        <p:spPr>
          <a:xfrm>
            <a:off x="3853917" y="2870790"/>
            <a:ext cx="2083924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Mleb will return </a:t>
            </a:r>
            <a:r>
              <a:rPr lang="en-US" sz="1000" b="1" dirty="0" err="1">
                <a:solidFill>
                  <a:srgbClr val="FF0000"/>
                </a:solidFill>
              </a:rPr>
              <a:t>ApprovalCountDown</a:t>
            </a:r>
            <a:r>
              <a:rPr lang="en-US" sz="1000" b="1" dirty="0">
                <a:solidFill>
                  <a:srgbClr val="FF0000"/>
                </a:solidFill>
              </a:rPr>
              <a:t> for FE under RetrieveSecInfo</a:t>
            </a:r>
            <a:endParaRPr lang="en-MY" sz="10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0BAA0E-CBA8-F436-4685-B547265912DD}"/>
              </a:ext>
            </a:extLst>
          </p:cNvPr>
          <p:cNvSpPr txBox="1"/>
          <p:nvPr/>
        </p:nvSpPr>
        <p:spPr>
          <a:xfrm>
            <a:off x="6135498" y="3230154"/>
            <a:ext cx="2060864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FE calls RetrieveSecInfo</a:t>
            </a:r>
          </a:p>
          <a:p>
            <a:r>
              <a:rPr lang="en-US" dirty="0"/>
              <a:t>BE returns </a:t>
            </a:r>
            <a:r>
              <a:rPr lang="en-US" dirty="0" err="1"/>
              <a:t>ApprovalCountDown</a:t>
            </a:r>
            <a:r>
              <a:rPr lang="en-US" dirty="0"/>
              <a:t> </a:t>
            </a:r>
            <a:endParaRPr lang="en-M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D242CB-491B-A39D-1F9C-26A9825C17FD}"/>
              </a:ext>
            </a:extLst>
          </p:cNvPr>
          <p:cNvSpPr txBox="1"/>
          <p:nvPr/>
        </p:nvSpPr>
        <p:spPr>
          <a:xfrm>
            <a:off x="8321745" y="3596642"/>
            <a:ext cx="208392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 b="1">
                <a:solidFill>
                  <a:srgbClr val="FF0000"/>
                </a:solidFill>
              </a:defRPr>
            </a:lvl1pPr>
          </a:lstStyle>
          <a:p>
            <a:r>
              <a:rPr lang="en-US" sz="800" dirty="0"/>
              <a:t>If </a:t>
            </a:r>
            <a:r>
              <a:rPr lang="en-US" sz="800" dirty="0" err="1"/>
              <a:t>ApprovalCountDown</a:t>
            </a:r>
            <a:r>
              <a:rPr lang="en-US" sz="800" dirty="0"/>
              <a:t> with values = Display Timer</a:t>
            </a:r>
          </a:p>
          <a:p>
            <a:endParaRPr lang="en-US" sz="800" dirty="0"/>
          </a:p>
          <a:p>
            <a:r>
              <a:rPr lang="en-US" sz="800" dirty="0"/>
              <a:t>IF values – 0/ Empty &gt; Display Password Login Input screen</a:t>
            </a:r>
            <a:endParaRPr lang="en-MY" sz="800" dirty="0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FDBDA668-A052-6E5F-DCE1-A2F076F81EEE}"/>
              </a:ext>
            </a:extLst>
          </p:cNvPr>
          <p:cNvCxnSpPr>
            <a:cxnSpLocks/>
            <a:stCxn id="5" idx="0"/>
            <a:endCxn id="28" idx="2"/>
          </p:cNvCxnSpPr>
          <p:nvPr/>
        </p:nvCxnSpPr>
        <p:spPr>
          <a:xfrm rot="16200000" flipV="1">
            <a:off x="8897198" y="3130132"/>
            <a:ext cx="665237" cy="26778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00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B31F1D4-BC80-0FD2-B825-548373835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353" y="3360401"/>
            <a:ext cx="1220810" cy="26440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3665B5-A044-2BED-26E1-742E97774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" y="3360400"/>
            <a:ext cx="1220810" cy="2644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E7FBF9-2033-CFBA-744E-A04C36248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77" y="3360400"/>
            <a:ext cx="1220810" cy="2644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9E8D0-C0EF-956D-86E7-D498ED851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90" y="3360400"/>
            <a:ext cx="1220810" cy="2644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5ECF4-E8ED-68E0-5749-C15C581C9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9231" y="3360398"/>
            <a:ext cx="1281244" cy="26440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04D37B-0BF7-8B8F-7185-D23E72330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8616" y="548780"/>
            <a:ext cx="1153527" cy="19222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BF72DF-691A-2281-4134-548661E51A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1644" y="556947"/>
            <a:ext cx="1204361" cy="1914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8E32DC-6648-1C95-FA85-C6E268F8A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080" y="541227"/>
            <a:ext cx="1109827" cy="192979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E56C4A4-7A25-A9A0-C91C-06B1672CCD0D}"/>
              </a:ext>
            </a:extLst>
          </p:cNvPr>
          <p:cNvSpPr txBox="1"/>
          <p:nvPr/>
        </p:nvSpPr>
        <p:spPr>
          <a:xfrm>
            <a:off x="7678795" y="2515060"/>
            <a:ext cx="15064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b="1" dirty="0">
                <a:solidFill>
                  <a:srgbClr val="00B050"/>
                </a:solidFill>
              </a:rPr>
              <a:t>Call RetrieveSecInfo</a:t>
            </a:r>
          </a:p>
          <a:p>
            <a:r>
              <a:rPr lang="en-MY" sz="1000" b="1" dirty="0">
                <a:solidFill>
                  <a:srgbClr val="00B050"/>
                </a:solidFill>
              </a:rPr>
              <a:t>ApprovalCountDown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B62329-E8EB-5E4D-BDE6-0233F6264838}"/>
              </a:ext>
            </a:extLst>
          </p:cNvPr>
          <p:cNvSpPr txBox="1"/>
          <p:nvPr/>
        </p:nvSpPr>
        <p:spPr>
          <a:xfrm>
            <a:off x="1077688" y="6039473"/>
            <a:ext cx="16311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b="1" dirty="0">
                <a:solidFill>
                  <a:srgbClr val="FF0000"/>
                </a:solidFill>
              </a:rPr>
              <a:t>Perform FORGOT Password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9B038D3-9E3E-DC07-A3FC-DA20E76E86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458" y="541227"/>
            <a:ext cx="1204361" cy="19140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C5F286D-2074-CBE0-3CBC-7C0321DE3C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7077" y="549394"/>
            <a:ext cx="1204361" cy="19140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B90D7BB-197E-4032-E636-595A2E01A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049" y="541227"/>
            <a:ext cx="1244984" cy="192224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41FB4D6-2AFA-FB3A-6DB9-E83A3B32DDB4}"/>
              </a:ext>
            </a:extLst>
          </p:cNvPr>
          <p:cNvSpPr txBox="1"/>
          <p:nvPr/>
        </p:nvSpPr>
        <p:spPr>
          <a:xfrm>
            <a:off x="986319" y="2512900"/>
            <a:ext cx="16311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b="1" dirty="0">
                <a:solidFill>
                  <a:srgbClr val="FF0000"/>
                </a:solidFill>
              </a:rPr>
              <a:t>Perform FORGOT Password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9A17731-EC64-F6C4-DE8F-169365784B55}"/>
              </a:ext>
            </a:extLst>
          </p:cNvPr>
          <p:cNvCxnSpPr/>
          <p:nvPr/>
        </p:nvCxnSpPr>
        <p:spPr>
          <a:xfrm flipV="1">
            <a:off x="464820" y="2748472"/>
            <a:ext cx="4713746" cy="2815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F7CE740-B3A3-FDC6-3372-0FEFA12CABA5}"/>
              </a:ext>
            </a:extLst>
          </p:cNvPr>
          <p:cNvCxnSpPr>
            <a:cxnSpLocks/>
          </p:cNvCxnSpPr>
          <p:nvPr/>
        </p:nvCxnSpPr>
        <p:spPr>
          <a:xfrm flipV="1">
            <a:off x="152912" y="6294067"/>
            <a:ext cx="6453628" cy="2048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7772651B-2C8A-8EBB-1F76-59B365A8E5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8795" y="541227"/>
            <a:ext cx="1163305" cy="191407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C20239D-1001-51D3-746E-5C2C97EC3837}"/>
              </a:ext>
            </a:extLst>
          </p:cNvPr>
          <p:cNvSpPr txBox="1"/>
          <p:nvPr/>
        </p:nvSpPr>
        <p:spPr>
          <a:xfrm>
            <a:off x="9452900" y="4017282"/>
            <a:ext cx="23015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b="1" dirty="0">
                <a:solidFill>
                  <a:srgbClr val="00B050"/>
                </a:solidFill>
              </a:rPr>
              <a:t>FE Call RetrieveSecInfo </a:t>
            </a:r>
            <a:r>
              <a:rPr lang="en-US" sz="1000" b="1" dirty="0">
                <a:solidFill>
                  <a:srgbClr val="00B050"/>
                </a:solidFill>
              </a:rPr>
              <a:t>to</a:t>
            </a:r>
            <a:r>
              <a:rPr lang="zh-CN" altLang="en-US" sz="1000" b="1" dirty="0">
                <a:solidFill>
                  <a:srgbClr val="00B050"/>
                </a:solidFill>
              </a:rPr>
              <a:t> </a:t>
            </a:r>
            <a:r>
              <a:rPr lang="en-US" altLang="zh-CN" sz="1000" b="1" dirty="0">
                <a:solidFill>
                  <a:srgbClr val="00B050"/>
                </a:solidFill>
              </a:rPr>
              <a:t>check</a:t>
            </a:r>
            <a:r>
              <a:rPr lang="zh-CN" altLang="en-US" sz="1000" b="1" dirty="0">
                <a:solidFill>
                  <a:srgbClr val="00B050"/>
                </a:solidFill>
              </a:rPr>
              <a:t> </a:t>
            </a:r>
            <a:r>
              <a:rPr lang="en-US" altLang="zh-CN" sz="1000" b="1" dirty="0">
                <a:solidFill>
                  <a:srgbClr val="00B050"/>
                </a:solidFill>
              </a:rPr>
              <a:t>on</a:t>
            </a:r>
            <a:r>
              <a:rPr lang="en-MY" sz="1000" b="1" dirty="0">
                <a:solidFill>
                  <a:srgbClr val="00B050"/>
                </a:solidFill>
              </a:rPr>
              <a:t> </a:t>
            </a:r>
            <a:r>
              <a:rPr lang="en-MY" sz="1000" b="1" dirty="0" err="1">
                <a:solidFill>
                  <a:srgbClr val="00B050"/>
                </a:solidFill>
              </a:rPr>
              <a:t>ApprovalCOuntdown</a:t>
            </a:r>
            <a:endParaRPr lang="en-MY" sz="1000" b="1" dirty="0">
              <a:solidFill>
                <a:srgbClr val="00B050"/>
              </a:solidFill>
            </a:endParaRPr>
          </a:p>
          <a:p>
            <a:endParaRPr lang="en-MY" sz="1000" b="1" dirty="0">
              <a:solidFill>
                <a:srgbClr val="00B050"/>
              </a:solidFill>
            </a:endParaRPr>
          </a:p>
          <a:p>
            <a:r>
              <a:rPr lang="en-MY" sz="1000" b="1" dirty="0">
                <a:solidFill>
                  <a:srgbClr val="00B050"/>
                </a:solidFill>
              </a:rPr>
              <a:t>BE - Based on Omni successful Response </a:t>
            </a:r>
            <a:r>
              <a:rPr lang="en-MY" sz="1000" b="1" dirty="0" err="1">
                <a:solidFill>
                  <a:srgbClr val="00B050"/>
                </a:solidFill>
              </a:rPr>
              <a:t>ResetPassword</a:t>
            </a:r>
            <a:r>
              <a:rPr lang="en-MY" sz="1000" b="1" dirty="0">
                <a:solidFill>
                  <a:srgbClr val="00B050"/>
                </a:solidFill>
              </a:rPr>
              <a:t> [ </a:t>
            </a:r>
            <a:r>
              <a:rPr lang="en-MY" sz="1000" b="1" dirty="0" err="1">
                <a:solidFill>
                  <a:srgbClr val="00B050"/>
                </a:solidFill>
              </a:rPr>
              <a:t>TimeDate</a:t>
            </a:r>
            <a:r>
              <a:rPr lang="en-MY" sz="1000" b="1" dirty="0">
                <a:solidFill>
                  <a:srgbClr val="00B050"/>
                </a:solidFill>
              </a:rPr>
              <a:t> – Current </a:t>
            </a:r>
            <a:r>
              <a:rPr lang="en-MY" sz="1000" b="1" dirty="0" err="1">
                <a:solidFill>
                  <a:srgbClr val="00B050"/>
                </a:solidFill>
              </a:rPr>
              <a:t>RetriveSecTime</a:t>
            </a:r>
            <a:r>
              <a:rPr lang="en-MY" sz="1000" b="1" dirty="0">
                <a:solidFill>
                  <a:srgbClr val="00B050"/>
                </a:solidFill>
              </a:rPr>
              <a:t>]</a:t>
            </a:r>
          </a:p>
          <a:p>
            <a:endParaRPr lang="en-MY" sz="1000" b="1" dirty="0">
              <a:solidFill>
                <a:srgbClr val="00B050"/>
              </a:solidFill>
            </a:endParaRPr>
          </a:p>
          <a:p>
            <a:r>
              <a:rPr lang="en-MY" sz="1000" b="1" dirty="0">
                <a:solidFill>
                  <a:srgbClr val="00B050"/>
                </a:solidFill>
              </a:rPr>
              <a:t>BE - Return </a:t>
            </a:r>
            <a:r>
              <a:rPr lang="en-MY" sz="1000" b="1" dirty="0" err="1">
                <a:solidFill>
                  <a:srgbClr val="00B050"/>
                </a:solidFill>
              </a:rPr>
              <a:t>ApprovalCountdown</a:t>
            </a:r>
            <a:r>
              <a:rPr lang="en-MY" sz="1000" b="1" dirty="0">
                <a:solidFill>
                  <a:srgbClr val="00B050"/>
                </a:solidFill>
              </a:rPr>
              <a:t> in millisecond to FE.</a:t>
            </a: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76407C86-6B35-2CCB-59CB-D40BF60FCAD0}"/>
              </a:ext>
            </a:extLst>
          </p:cNvPr>
          <p:cNvCxnSpPr>
            <a:cxnSpLocks/>
            <a:stCxn id="39" idx="0"/>
            <a:endCxn id="15" idx="2"/>
          </p:cNvCxnSpPr>
          <p:nvPr/>
        </p:nvCxnSpPr>
        <p:spPr>
          <a:xfrm rot="16200000" flipV="1">
            <a:off x="9346209" y="2759809"/>
            <a:ext cx="1546259" cy="9686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60D016A3-7980-38CC-CD56-EF68B947EC98}"/>
              </a:ext>
            </a:extLst>
          </p:cNvPr>
          <p:cNvCxnSpPr>
            <a:cxnSpLocks/>
            <a:stCxn id="39" idx="1"/>
            <a:endCxn id="7" idx="3"/>
          </p:cNvCxnSpPr>
          <p:nvPr/>
        </p:nvCxnSpPr>
        <p:spPr>
          <a:xfrm rot="10800000">
            <a:off x="8289200" y="4682428"/>
            <a:ext cx="1163700" cy="7351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9EE40F42-2E08-5F3A-34E9-2FBF66EE28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20648" y="541226"/>
            <a:ext cx="1279635" cy="192979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444AC46-92BA-18D3-CE7D-73074580547A}"/>
              </a:ext>
            </a:extLst>
          </p:cNvPr>
          <p:cNvSpPr txBox="1"/>
          <p:nvPr/>
        </p:nvSpPr>
        <p:spPr>
          <a:xfrm>
            <a:off x="6202819" y="2543166"/>
            <a:ext cx="15064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b="1" dirty="0">
                <a:solidFill>
                  <a:srgbClr val="00B050"/>
                </a:solidFill>
              </a:rPr>
              <a:t>Call performlogin/ Authenticate</a:t>
            </a:r>
          </a:p>
          <a:p>
            <a:r>
              <a:rPr lang="en-MY" sz="1000" b="1" dirty="0" err="1">
                <a:solidFill>
                  <a:srgbClr val="00B050"/>
                </a:solidFill>
              </a:rPr>
              <a:t>RemainingCoolOff</a:t>
            </a:r>
            <a:r>
              <a:rPr lang="en-MY" sz="10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5E629A9-ED55-BA31-3903-59AC2CF6B0BB}"/>
              </a:ext>
            </a:extLst>
          </p:cNvPr>
          <p:cNvSpPr txBox="1"/>
          <p:nvPr/>
        </p:nvSpPr>
        <p:spPr>
          <a:xfrm>
            <a:off x="7068390" y="6053292"/>
            <a:ext cx="15064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b="1" dirty="0">
                <a:solidFill>
                  <a:srgbClr val="00B050"/>
                </a:solidFill>
              </a:rPr>
              <a:t>Call RetrieveSecInfo</a:t>
            </a:r>
          </a:p>
          <a:p>
            <a:r>
              <a:rPr lang="en-MY" sz="1000" b="1" dirty="0">
                <a:solidFill>
                  <a:srgbClr val="00B050"/>
                </a:solidFill>
              </a:rPr>
              <a:t>ApprovalCountDown</a:t>
            </a:r>
          </a:p>
        </p:txBody>
      </p:sp>
    </p:spTree>
    <p:extLst>
      <p:ext uri="{BB962C8B-B14F-4D97-AF65-F5344CB8AC3E}">
        <p14:creationId xmlns:p14="http://schemas.microsoft.com/office/powerpoint/2010/main" val="258635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417280-39B3-5EB4-DD05-25B2C158C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727" y="981389"/>
            <a:ext cx="651136" cy="1053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F753F7-F926-031A-9A0E-141192972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73" y="974350"/>
            <a:ext cx="679831" cy="1080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D55CB8-A824-4CB6-C38E-46451C350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120" y="991036"/>
            <a:ext cx="656656" cy="1053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B7333A-FA1B-B891-107A-480CFDA5E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411" y="1045451"/>
            <a:ext cx="596960" cy="9581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CBC3DA-FD93-A241-2BEB-1D1EE82B6C7D}"/>
              </a:ext>
            </a:extLst>
          </p:cNvPr>
          <p:cNvSpPr txBox="1"/>
          <p:nvPr/>
        </p:nvSpPr>
        <p:spPr>
          <a:xfrm>
            <a:off x="88861" y="732502"/>
            <a:ext cx="122364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/>
              <a:t>1. Unbinded landing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2AE65-AF6C-A64B-FFA0-CBFBC7FC1FB1}"/>
              </a:ext>
            </a:extLst>
          </p:cNvPr>
          <p:cNvSpPr txBox="1"/>
          <p:nvPr/>
        </p:nvSpPr>
        <p:spPr>
          <a:xfrm>
            <a:off x="1160587" y="726051"/>
            <a:ext cx="148434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/>
              <a:t>2. Unbinded login screen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BCA9A8-8E22-B72F-5547-C955DA7B0954}"/>
              </a:ext>
            </a:extLst>
          </p:cNvPr>
          <p:cNvSpPr txBox="1"/>
          <p:nvPr/>
        </p:nvSpPr>
        <p:spPr>
          <a:xfrm>
            <a:off x="2630964" y="743162"/>
            <a:ext cx="69071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>
                <a:solidFill>
                  <a:srgbClr val="FF0000"/>
                </a:solidFill>
              </a:rPr>
              <a:t>3. </a:t>
            </a:r>
            <a:r>
              <a:rPr lang="en-MY" sz="700" b="1" dirty="0">
                <a:solidFill>
                  <a:srgbClr val="FF0000"/>
                </a:solidFill>
              </a:rPr>
              <a:t>TIMER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B701DC-D13E-086D-2DE2-609C8C7AC13C}"/>
              </a:ext>
            </a:extLst>
          </p:cNvPr>
          <p:cNvSpPr txBox="1"/>
          <p:nvPr/>
        </p:nvSpPr>
        <p:spPr>
          <a:xfrm>
            <a:off x="3432833" y="775857"/>
            <a:ext cx="179820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/>
              <a:t>5. Unbinded Landing Screen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EA05FF0-1DC7-94C9-9D9A-884C9EE8D404}"/>
              </a:ext>
            </a:extLst>
          </p:cNvPr>
          <p:cNvSpPr/>
          <p:nvPr/>
        </p:nvSpPr>
        <p:spPr>
          <a:xfrm>
            <a:off x="1071304" y="1491207"/>
            <a:ext cx="204442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10E3067-473E-4222-D7F2-D8EAA4F7AF94}"/>
              </a:ext>
            </a:extLst>
          </p:cNvPr>
          <p:cNvSpPr/>
          <p:nvPr/>
        </p:nvSpPr>
        <p:spPr>
          <a:xfrm>
            <a:off x="3286200" y="1482741"/>
            <a:ext cx="204442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6A4B180-6761-D11D-0703-71134F712DCE}"/>
              </a:ext>
            </a:extLst>
          </p:cNvPr>
          <p:cNvSpPr/>
          <p:nvPr/>
        </p:nvSpPr>
        <p:spPr>
          <a:xfrm>
            <a:off x="2169638" y="1482741"/>
            <a:ext cx="204442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15F9C62-1130-4595-68BC-96AE0148EA0D}"/>
              </a:ext>
            </a:extLst>
          </p:cNvPr>
          <p:cNvSpPr/>
          <p:nvPr/>
        </p:nvSpPr>
        <p:spPr>
          <a:xfrm>
            <a:off x="4650749" y="1482741"/>
            <a:ext cx="204442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95EA46-7C26-ABDB-FC44-46740E4DC06D}"/>
              </a:ext>
            </a:extLst>
          </p:cNvPr>
          <p:cNvSpPr txBox="1"/>
          <p:nvPr/>
        </p:nvSpPr>
        <p:spPr>
          <a:xfrm>
            <a:off x="6065093" y="804526"/>
            <a:ext cx="69071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>
                <a:solidFill>
                  <a:srgbClr val="FF0000"/>
                </a:solidFill>
              </a:rPr>
              <a:t>7. </a:t>
            </a:r>
            <a:r>
              <a:rPr lang="en-MY" sz="700" b="1" dirty="0">
                <a:solidFill>
                  <a:srgbClr val="FF0000"/>
                </a:solidFill>
              </a:rPr>
              <a:t>TIMER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B314D2-2FF4-3A43-0709-83CEC8AE929A}"/>
              </a:ext>
            </a:extLst>
          </p:cNvPr>
          <p:cNvSpPr txBox="1"/>
          <p:nvPr/>
        </p:nvSpPr>
        <p:spPr>
          <a:xfrm>
            <a:off x="315763" y="2737720"/>
            <a:ext cx="2539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800" dirty="0"/>
              <a:t>2.1 &gt; FE checks </a:t>
            </a:r>
            <a:r>
              <a:rPr lang="en-MY" sz="800" b="1" dirty="0">
                <a:highlight>
                  <a:srgbClr val="FFFF00"/>
                </a:highlight>
              </a:rPr>
              <a:t>MCB.1000101</a:t>
            </a:r>
            <a:r>
              <a:rPr lang="en-MY" sz="800" dirty="0"/>
              <a:t> / </a:t>
            </a:r>
            <a:r>
              <a:rPr lang="en-MY" sz="800" b="1" dirty="0">
                <a:highlight>
                  <a:srgbClr val="FFFF00"/>
                </a:highlight>
              </a:rPr>
              <a:t>0000000</a:t>
            </a:r>
          </a:p>
          <a:p>
            <a:r>
              <a:rPr lang="en-MY" sz="800" dirty="0"/>
              <a:t>2.2 &gt; FE checks </a:t>
            </a:r>
            <a:r>
              <a:rPr lang="en-MY" sz="8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8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800" dirty="0"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8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8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TE001</a:t>
            </a:r>
            <a:r>
              <a:rPr lang="en-MY" sz="800" b="1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endParaRPr lang="en-MY" sz="800" b="1" dirty="0">
              <a:highlight>
                <a:srgbClr val="00FF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MY" sz="800" dirty="0"/>
              <a:t>2.3 &gt; FE checks </a:t>
            </a:r>
            <a:r>
              <a:rPr lang="en-MY" sz="800" b="1" dirty="0">
                <a:highlight>
                  <a:srgbClr val="FF00FF"/>
                </a:highlight>
              </a:rPr>
              <a:t>userSecStatus = 001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9BF426-320A-8046-05F6-2CB50069F1D3}"/>
              </a:ext>
            </a:extLst>
          </p:cNvPr>
          <p:cNvSpPr txBox="1"/>
          <p:nvPr/>
        </p:nvSpPr>
        <p:spPr>
          <a:xfrm>
            <a:off x="295685" y="3413635"/>
            <a:ext cx="2663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800" dirty="0"/>
              <a:t>2.1 &gt; FE checks </a:t>
            </a:r>
            <a:r>
              <a:rPr lang="en-MY" sz="800" b="1" dirty="0">
                <a:highlight>
                  <a:srgbClr val="FFFF00"/>
                </a:highlight>
              </a:rPr>
              <a:t>MCB.1000101</a:t>
            </a:r>
            <a:r>
              <a:rPr lang="en-MY" sz="800" b="1" dirty="0"/>
              <a:t>/ </a:t>
            </a:r>
            <a:r>
              <a:rPr lang="en-MY" sz="800" dirty="0"/>
              <a:t> </a:t>
            </a:r>
            <a:r>
              <a:rPr lang="en-MY" sz="800" b="1" dirty="0">
                <a:highlight>
                  <a:srgbClr val="FFFF00"/>
                </a:highlight>
              </a:rPr>
              <a:t>0000000</a:t>
            </a:r>
            <a:r>
              <a:rPr lang="en-MY" sz="800" dirty="0"/>
              <a:t> </a:t>
            </a:r>
          </a:p>
          <a:p>
            <a:r>
              <a:rPr lang="en-MY" sz="800" dirty="0"/>
              <a:t>2.2 &gt; FE checks </a:t>
            </a:r>
            <a:r>
              <a:rPr lang="en-MY" sz="8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8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800" dirty="0"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8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8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TE001</a:t>
            </a:r>
            <a:r>
              <a:rPr lang="en-MY" sz="800" b="1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endParaRPr lang="en-MY" sz="800" b="1" dirty="0">
              <a:highlight>
                <a:srgbClr val="00FF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MY" sz="800" dirty="0"/>
              <a:t>2.3 &gt; FE checks </a:t>
            </a:r>
            <a:r>
              <a:rPr lang="en-MY" sz="800" b="1" dirty="0">
                <a:highlight>
                  <a:srgbClr val="FF00FF"/>
                </a:highlight>
              </a:rPr>
              <a:t>userSecStatus = 000 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5E84B21A-5DCA-2255-0543-051C261DF5DE}"/>
              </a:ext>
            </a:extLst>
          </p:cNvPr>
          <p:cNvCxnSpPr>
            <a:cxnSpLocks/>
            <a:stCxn id="22" idx="0"/>
            <a:endCxn id="6" idx="2"/>
          </p:cNvCxnSpPr>
          <p:nvPr/>
        </p:nvCxnSpPr>
        <p:spPr>
          <a:xfrm rot="5400000" flipH="1" flipV="1">
            <a:off x="1893638" y="1736911"/>
            <a:ext cx="692724" cy="130889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5FAED50C-FC3A-6EFC-963F-35387B1C6863}"/>
              </a:ext>
            </a:extLst>
          </p:cNvPr>
          <p:cNvCxnSpPr>
            <a:cxnSpLocks/>
            <a:stCxn id="32" idx="3"/>
            <a:endCxn id="9" idx="2"/>
          </p:cNvCxnSpPr>
          <p:nvPr/>
        </p:nvCxnSpPr>
        <p:spPr>
          <a:xfrm flipV="1">
            <a:off x="2959091" y="2003596"/>
            <a:ext cx="3402800" cy="1640872"/>
          </a:xfrm>
          <a:prstGeom prst="bentConnector2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5D11AA71-0E7D-A74D-7BB4-74962B9A3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316" y="1040153"/>
            <a:ext cx="591942" cy="958145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F67FD836-4082-8E59-F46A-C4D17E9F569C}"/>
              </a:ext>
            </a:extLst>
          </p:cNvPr>
          <p:cNvSpPr/>
          <p:nvPr/>
        </p:nvSpPr>
        <p:spPr>
          <a:xfrm>
            <a:off x="5770597" y="1482170"/>
            <a:ext cx="204442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F0C128-57BF-B3F7-EF99-C16E8C68107C}"/>
              </a:ext>
            </a:extLst>
          </p:cNvPr>
          <p:cNvSpPr txBox="1"/>
          <p:nvPr/>
        </p:nvSpPr>
        <p:spPr>
          <a:xfrm>
            <a:off x="9993050" y="2107034"/>
            <a:ext cx="7935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dirty="0">
                <a:solidFill>
                  <a:srgbClr val="FF0000"/>
                </a:solidFill>
              </a:rPr>
              <a:t>When Timer is finished [condition are met] &gt; Continue BAU from here</a:t>
            </a:r>
            <a:endParaRPr lang="en-MY" sz="1000" b="1" dirty="0">
              <a:solidFill>
                <a:srgbClr val="FF0000"/>
              </a:solidFill>
            </a:endParaRP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62FA7671-06F4-6013-9FE9-9A67B7E6E832}"/>
              </a:ext>
            </a:extLst>
          </p:cNvPr>
          <p:cNvCxnSpPr>
            <a:cxnSpLocks/>
            <a:stCxn id="32" idx="2"/>
            <a:endCxn id="55" idx="2"/>
          </p:cNvCxnSpPr>
          <p:nvPr/>
        </p:nvCxnSpPr>
        <p:spPr>
          <a:xfrm rot="5400000" flipH="1" flipV="1">
            <a:off x="5786187" y="-728327"/>
            <a:ext cx="444827" cy="8762427"/>
          </a:xfrm>
          <a:prstGeom prst="bentConnector3">
            <a:avLst>
              <a:gd name="adj1" fmla="val -35631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0D06884F-6FB5-51DB-0C3C-2CEC1E64D7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999" y="997724"/>
            <a:ext cx="517743" cy="1121337"/>
          </a:xfrm>
          <a:prstGeom prst="rect">
            <a:avLst/>
          </a:prstGeom>
        </p:spPr>
      </p:pic>
      <p:sp>
        <p:nvSpPr>
          <p:cNvPr id="60" name="Arrow: Right 59">
            <a:extLst>
              <a:ext uri="{FF2B5EF4-FFF2-40B4-BE49-F238E27FC236}">
                <a16:creationId xmlns:a16="http://schemas.microsoft.com/office/drawing/2014/main" id="{6BAA8FAE-3670-BF78-3AEE-61257D9AA34D}"/>
              </a:ext>
            </a:extLst>
          </p:cNvPr>
          <p:cNvSpPr/>
          <p:nvPr/>
        </p:nvSpPr>
        <p:spPr>
          <a:xfrm>
            <a:off x="8124940" y="1558393"/>
            <a:ext cx="204442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8631C1F-0D3E-5719-6A6A-53583B04F8BB}"/>
              </a:ext>
            </a:extLst>
          </p:cNvPr>
          <p:cNvSpPr txBox="1"/>
          <p:nvPr/>
        </p:nvSpPr>
        <p:spPr>
          <a:xfrm>
            <a:off x="2888066" y="2120786"/>
            <a:ext cx="120501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>
                <a:solidFill>
                  <a:srgbClr val="FF0000"/>
                </a:solidFill>
              </a:rPr>
              <a:t>Ok button will go back to unbinded Landing Screen by calling RetrieveSecInfo</a:t>
            </a:r>
            <a:endParaRPr lang="en-MY" sz="700" b="1" dirty="0">
              <a:solidFill>
                <a:srgbClr val="FF0000"/>
              </a:solidFill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A457ED0D-A9EB-3337-29D3-79825B0B5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459" y="1016543"/>
            <a:ext cx="618028" cy="982224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73A67F08-CFF5-B701-8577-576BC202A4AE}"/>
              </a:ext>
            </a:extLst>
          </p:cNvPr>
          <p:cNvSpPr txBox="1"/>
          <p:nvPr/>
        </p:nvSpPr>
        <p:spPr>
          <a:xfrm>
            <a:off x="4799526" y="782407"/>
            <a:ext cx="111654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/>
              <a:t>6 Unbinded Login Screen.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E2E7C31-5708-895A-0D56-1A63818067BE}"/>
              </a:ext>
            </a:extLst>
          </p:cNvPr>
          <p:cNvSpPr txBox="1"/>
          <p:nvPr/>
        </p:nvSpPr>
        <p:spPr>
          <a:xfrm>
            <a:off x="9922771" y="824848"/>
            <a:ext cx="91717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/>
              <a:t>11. OTP as BAU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D0040BA-7A27-129F-7E8B-09304162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720" y="1032645"/>
            <a:ext cx="618028" cy="98222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9C87F90-D57B-0D96-067F-16D9B7166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571" y="2311586"/>
            <a:ext cx="489208" cy="791855"/>
          </a:xfrm>
          <a:prstGeom prst="rect">
            <a:avLst/>
          </a:prstGeom>
        </p:spPr>
      </p:pic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8F772CC4-4F39-5AF8-9CCF-606623053382}"/>
              </a:ext>
            </a:extLst>
          </p:cNvPr>
          <p:cNvCxnSpPr>
            <a:cxnSpLocks/>
            <a:stCxn id="9" idx="3"/>
            <a:endCxn id="79" idx="1"/>
          </p:cNvCxnSpPr>
          <p:nvPr/>
        </p:nvCxnSpPr>
        <p:spPr>
          <a:xfrm flipV="1">
            <a:off x="6660371" y="1523757"/>
            <a:ext cx="516349" cy="76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EFAF7F54-32DA-8F0D-6851-93A0A8BBED87}"/>
              </a:ext>
            </a:extLst>
          </p:cNvPr>
          <p:cNvCxnSpPr>
            <a:cxnSpLocks/>
            <a:stCxn id="9" idx="3"/>
            <a:endCxn id="80" idx="1"/>
          </p:cNvCxnSpPr>
          <p:nvPr/>
        </p:nvCxnSpPr>
        <p:spPr>
          <a:xfrm>
            <a:off x="6660371" y="1524524"/>
            <a:ext cx="596200" cy="118299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C50B487-67FB-3BB8-F427-68B3338B2700}"/>
              </a:ext>
            </a:extLst>
          </p:cNvPr>
          <p:cNvSpPr txBox="1"/>
          <p:nvPr/>
        </p:nvSpPr>
        <p:spPr>
          <a:xfrm>
            <a:off x="6511396" y="4116695"/>
            <a:ext cx="12050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800" dirty="0">
                <a:solidFill>
                  <a:srgbClr val="FF0000"/>
                </a:solidFill>
              </a:rPr>
              <a:t>If TIMER remain on screen until finishes countdown, it will auto display </a:t>
            </a:r>
            <a:r>
              <a:rPr lang="en-MY" sz="800">
                <a:solidFill>
                  <a:srgbClr val="FF0000"/>
                </a:solidFill>
              </a:rPr>
              <a:t>Unbinded Login </a:t>
            </a:r>
            <a:r>
              <a:rPr lang="en-MY" sz="800" dirty="0">
                <a:solidFill>
                  <a:srgbClr val="FF0000"/>
                </a:solidFill>
              </a:rPr>
              <a:t>Screen by calling RetrieveSecInfo</a:t>
            </a:r>
          </a:p>
          <a:p>
            <a:endParaRPr lang="en-MY" sz="800" b="1" dirty="0">
              <a:solidFill>
                <a:srgbClr val="FF0000"/>
              </a:solidFill>
            </a:endParaRPr>
          </a:p>
          <a:p>
            <a:r>
              <a:rPr lang="en-MY" sz="800" b="1" dirty="0">
                <a:solidFill>
                  <a:srgbClr val="FF0000"/>
                </a:solidFill>
              </a:rPr>
              <a:t>FE call RetrieveSecInfo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B978FD3-DBE1-57B6-FEF6-07A5BDD4473E}"/>
              </a:ext>
            </a:extLst>
          </p:cNvPr>
          <p:cNvSpPr txBox="1"/>
          <p:nvPr/>
        </p:nvSpPr>
        <p:spPr>
          <a:xfrm>
            <a:off x="6962904" y="808187"/>
            <a:ext cx="106345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/>
              <a:t>8. Unbinded Landing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D3F12B8-32FB-5B4A-2C85-D7FD26992D85}"/>
              </a:ext>
            </a:extLst>
          </p:cNvPr>
          <p:cNvSpPr txBox="1"/>
          <p:nvPr/>
        </p:nvSpPr>
        <p:spPr>
          <a:xfrm>
            <a:off x="7088827" y="2118007"/>
            <a:ext cx="12050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/>
              <a:t>9. Unbinded Login Screen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64554658-CAC1-9D6C-F4B9-94CD424B5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880" y="1063391"/>
            <a:ext cx="591942" cy="958145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25552446-814D-5E2F-E43C-381E9AE278EC}"/>
              </a:ext>
            </a:extLst>
          </p:cNvPr>
          <p:cNvSpPr txBox="1"/>
          <p:nvPr/>
        </p:nvSpPr>
        <p:spPr>
          <a:xfrm>
            <a:off x="8293836" y="829197"/>
            <a:ext cx="12050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/>
              <a:t>10. Unbinded Login Screen</a:t>
            </a:r>
          </a:p>
        </p:txBody>
      </p:sp>
      <p:sp>
        <p:nvSpPr>
          <p:cNvPr id="95" name="Arrow: Right 94">
            <a:extLst>
              <a:ext uri="{FF2B5EF4-FFF2-40B4-BE49-F238E27FC236}">
                <a16:creationId xmlns:a16="http://schemas.microsoft.com/office/drawing/2014/main" id="{257814F9-79CD-950D-6D0D-E16653324E4A}"/>
              </a:ext>
            </a:extLst>
          </p:cNvPr>
          <p:cNvSpPr/>
          <p:nvPr/>
        </p:nvSpPr>
        <p:spPr>
          <a:xfrm>
            <a:off x="9538334" y="1531726"/>
            <a:ext cx="204442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AA4E5F8C-9B1C-0204-9BE3-3A14AB3CA519}"/>
              </a:ext>
            </a:extLst>
          </p:cNvPr>
          <p:cNvCxnSpPr>
            <a:cxnSpLocks/>
            <a:stCxn id="9" idx="2"/>
            <a:endCxn id="87" idx="0"/>
          </p:cNvCxnSpPr>
          <p:nvPr/>
        </p:nvCxnSpPr>
        <p:spPr>
          <a:xfrm rot="16200000" flipH="1">
            <a:off x="5681347" y="2684140"/>
            <a:ext cx="2113099" cy="75201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6D3EA70D-3AD2-D920-7B2F-498225E26F81}"/>
              </a:ext>
            </a:extLst>
          </p:cNvPr>
          <p:cNvCxnSpPr>
            <a:cxnSpLocks/>
            <a:stCxn id="87" idx="3"/>
            <a:endCxn id="80" idx="3"/>
          </p:cNvCxnSpPr>
          <p:nvPr/>
        </p:nvCxnSpPr>
        <p:spPr>
          <a:xfrm flipV="1">
            <a:off x="7716406" y="2707514"/>
            <a:ext cx="29373" cy="1947790"/>
          </a:xfrm>
          <a:prstGeom prst="bentConnector3">
            <a:avLst>
              <a:gd name="adj1" fmla="val 878266"/>
            </a:avLst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245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10561</TotalTime>
  <Words>1212</Words>
  <Application>Microsoft Office PowerPoint</Application>
  <PresentationFormat>Widescreen</PresentationFormat>
  <Paragraphs>173</Paragraphs>
  <Slides>8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QC1382 - Hide Checking</dc:title>
  <dc:creator>Yap Jun Hui</dc:creator>
  <cp:lastModifiedBy>Phang Jiun Dar</cp:lastModifiedBy>
  <cp:revision>91</cp:revision>
  <dcterms:created xsi:type="dcterms:W3CDTF">2024-01-05T05:50:13Z</dcterms:created>
  <dcterms:modified xsi:type="dcterms:W3CDTF">2024-01-31T03:42:19Z</dcterms:modified>
</cp:coreProperties>
</file>