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3263-37AA-5DF3-96D7-B3C4E4BF6C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39D414-9828-A24F-1100-8EF8C5050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BFE12-55CE-7208-9B0C-56DB444B5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E6549-BC99-2436-DB5B-E3CE2D85C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BF144-66CA-F049-E693-8957AE73A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2968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A0A71-49DE-C032-B4F9-A1A2C2372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BD49D3-7054-EB72-F3DE-0C3307057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4A53C-E0B5-E623-FB96-D3E761C00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19E6C-CC06-5EA8-363A-9B224FE99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4EC57-C765-B785-1B61-B52E027C3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747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3061EE-9A99-8EE0-837D-0288819E4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4DA382-B004-A524-8F6D-9FAFB65A8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F28B8-FDED-65E6-D0BA-D2098BE4A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7FB2-CA7D-E86A-A5B7-C423BAECB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92BBF-A4D0-A958-8EAF-7E441C81A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3179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EF73D-EE6A-B4F1-1DF8-BFD348B53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FA5B1-C068-71FC-8611-ED130864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6EBC4-01C6-0BC4-6C96-E2147B91D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8621-BF06-FD39-BFD5-433EF9AB7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3EC18-9BBB-7223-DB80-293044171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78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3594-531A-9062-0647-CC56B785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EE972-A3B8-E476-B4F0-47575CA08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DF0FC-640B-E229-0B5C-220A58A3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89D1D-720F-F533-7969-EA9CC1CCD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A6D3C-CB66-80B6-1975-2E31BC5D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7616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E7659-3B77-B632-6639-09F92880B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A5560-14E2-673D-955A-0A74697370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B8867-89C4-8352-B8D5-ABA0CE0CE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D7C069-41E4-3308-5472-BDCEBC5BF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00F04-96FA-08FE-631F-7729218B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4326D-3084-7DF1-4653-5EF2A8E39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4013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2B5E7-EC1B-5783-50EC-56269457A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C8A949-E37F-AC70-2C46-589B419CE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72173-F629-117D-F871-57AD0E5F9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6DA2CB-1E7B-41C5-0F4B-1D5C1D9DD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00BFFC-B8C2-433A-4E73-4CEBC42C24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BC8BB2-FE94-BEF4-92A4-A5571E71A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576E65-08CC-C568-7F66-397DC8DA1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9E05E3-8D52-BA7F-33AA-28B9016D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304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64989-3061-CEF5-B9FF-22DED4A67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78DF5-A910-5323-AC31-BCD165AE7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234CD-FFB7-00E6-6BF1-866508E57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17F8E1-B306-2FF7-6B60-B85F7EDFE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327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3BE51E-B9C3-ACF6-A0FD-A5D056994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95E365-0E85-23A8-D7CA-5EED5029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E837F-2BC2-41C6-0852-B683C536D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6726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66A6A-2959-967E-1DB5-01690C6BA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2E1D3-E37A-4393-B0FC-E4C519864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45E0C1-DBB7-C0D8-1B02-F7A9EBE66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F40F73-9CB2-77B9-A690-DFF81B15C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E7B45-EC42-A80C-05AD-DBF5D6725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E1111-A560-B2C2-1577-AA8100C7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364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C6A64-927F-E48C-1DAA-895EF78DF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FEC5BC-CD57-6660-062A-FAA0D1F72A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61925-5F0F-760B-17CF-CCEF909E4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F49B4-55E9-6EC8-D329-1B3BDF98D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93A3F6-DA24-EA9A-DC52-70D3F1979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F1458-51CF-E719-A449-7FFB4CAD6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1736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5688B1-D321-AB58-C4BC-0CEE6FCB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3253F-F730-91F7-B9C0-C87ABF289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A95A1-A54B-ADB7-19E8-2C0741F15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083BE-384C-41D2-8189-9060E99172DE}" type="datetimeFigureOut">
              <a:rPr lang="en-MY" smtClean="0"/>
              <a:t>13/5/2024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A84E7-8E5B-6DAD-79DE-7BDDC5516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4879F-B928-9640-A32E-581854AF6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05A79-51F4-4AA1-A391-25467DF634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540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0B4B59-2E60-DE0F-45D1-2FC94EAD0DFE}"/>
              </a:ext>
            </a:extLst>
          </p:cNvPr>
          <p:cNvSpPr txBox="1"/>
          <p:nvPr/>
        </p:nvSpPr>
        <p:spPr>
          <a:xfrm>
            <a:off x="0" y="0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VMB-1176 Add 2 New ISO format code</a:t>
            </a:r>
            <a:endParaRPr lang="en-MY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98A9F6-A059-1DEA-1DCF-4F43B9CF1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942975"/>
            <a:ext cx="88392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9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61B434-F3DC-59B1-0ED1-805F82696F69}"/>
              </a:ext>
            </a:extLst>
          </p:cNvPr>
          <p:cNvSpPr txBox="1"/>
          <p:nvPr/>
        </p:nvSpPr>
        <p:spPr>
          <a:xfrm>
            <a:off x="1524" y="739986"/>
            <a:ext cx="832866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000" dirty="0"/>
              <a:t>To apply in after clicking "VIEW DETAIL" button under </a:t>
            </a:r>
            <a:r>
              <a:rPr lang="en-MY" sz="1000" dirty="0">
                <a:highlight>
                  <a:srgbClr val="00FF00"/>
                </a:highlight>
              </a:rPr>
              <a:t>Format Field.</a:t>
            </a:r>
            <a:endParaRPr lang="en-MY" sz="1000" dirty="0"/>
          </a:p>
          <a:p>
            <a:endParaRPr lang="en-MY" sz="1000" dirty="0"/>
          </a:p>
          <a:p>
            <a:r>
              <a:rPr lang="en-MY" sz="1000" b="1" dirty="0">
                <a:highlight>
                  <a:srgbClr val="00FFFF"/>
                </a:highlight>
              </a:rPr>
              <a:t>OPISO20022 as Online Payment ISO20022</a:t>
            </a:r>
          </a:p>
          <a:p>
            <a:r>
              <a:rPr lang="en-MY" sz="1000" b="1" dirty="0">
                <a:highlight>
                  <a:srgbClr val="00FFFF"/>
                </a:highlight>
              </a:rPr>
              <a:t>FTISO20022 as General Fund Transfer ISO20022</a:t>
            </a:r>
          </a:p>
          <a:p>
            <a:endParaRPr lang="en-MY" sz="1000" dirty="0"/>
          </a:p>
          <a:p>
            <a:r>
              <a:rPr lang="en-MY" sz="1000" dirty="0"/>
              <a:t>This is going to be applied into entry below:</a:t>
            </a:r>
          </a:p>
          <a:p>
            <a:endParaRPr lang="en-MY" sz="1000" dirty="0"/>
          </a:p>
          <a:p>
            <a:pPr marL="342900" indent="-342900">
              <a:buFontTx/>
              <a:buAutoNum type="alphaUcPeriod"/>
            </a:pPr>
            <a:r>
              <a:rPr lang="en-MY" sz="1000" dirty="0"/>
              <a:t>Entry from Dashboard &gt; Task List &gt; Non Bulk File Upload &gt; </a:t>
            </a:r>
            <a:r>
              <a:rPr lang="en-MY" sz="1000" dirty="0">
                <a:highlight>
                  <a:srgbClr val="00FF00"/>
                </a:highlight>
              </a:rPr>
              <a:t>Pending </a:t>
            </a:r>
          </a:p>
          <a:p>
            <a:pPr marL="342900" indent="-342900">
              <a:buAutoNum type="alphaUcPeriod"/>
            </a:pPr>
            <a:r>
              <a:rPr lang="en-MY" sz="1000" dirty="0"/>
              <a:t>Entry from Dashboard &gt; Task List &gt; Non Bulk File Upload &gt; Pending &gt; </a:t>
            </a:r>
            <a:r>
              <a:rPr lang="en-MY" sz="1000" dirty="0">
                <a:highlight>
                  <a:srgbClr val="FFFF00"/>
                </a:highlight>
              </a:rPr>
              <a:t>VIEW DETAIL</a:t>
            </a:r>
          </a:p>
          <a:p>
            <a:pPr marL="342900" indent="-342900">
              <a:buAutoNum type="alphaUcPeriod"/>
            </a:pPr>
            <a:r>
              <a:rPr lang="en-MY" sz="1000" dirty="0"/>
              <a:t>Entry from Side Menu &gt; Authorization &gt; Non-Bulk File Upload &gt; VIEW DETAIL</a:t>
            </a:r>
          </a:p>
          <a:p>
            <a:pPr marL="342900" indent="-342900">
              <a:buAutoNum type="alphaUcPeriod"/>
            </a:pPr>
            <a:endParaRPr lang="en-MY" sz="1000" dirty="0"/>
          </a:p>
          <a:p>
            <a:r>
              <a:rPr lang="en-US" sz="1000" dirty="0"/>
              <a:t>Currently we unable display Format Description as (This is confirmed with Tia that we will need to display Format Description)</a:t>
            </a:r>
          </a:p>
          <a:p>
            <a:endParaRPr lang="en-US" sz="1000" dirty="0"/>
          </a:p>
          <a:p>
            <a:r>
              <a:rPr lang="en-US" sz="1000" dirty="0"/>
              <a:t>A. Entry from Dashboard &gt; Task List &gt; Non Bulk File Upload &gt; </a:t>
            </a:r>
            <a:r>
              <a:rPr lang="en-US" sz="1000" b="1" dirty="0">
                <a:highlight>
                  <a:srgbClr val="00FF00"/>
                </a:highlight>
              </a:rPr>
              <a:t>Pending</a:t>
            </a:r>
          </a:p>
          <a:p>
            <a:r>
              <a:rPr lang="en-US" sz="1000" dirty="0"/>
              <a:t>&gt;&gt; Omni Spec [</a:t>
            </a:r>
            <a:r>
              <a:rPr lang="en-US" sz="1000" b="1" dirty="0">
                <a:highlight>
                  <a:srgbClr val="00FF00"/>
                </a:highlight>
              </a:rPr>
              <a:t>7.2 </a:t>
            </a:r>
            <a:r>
              <a:rPr lang="en-MY" sz="1000" b="1" dirty="0" err="1">
                <a:highlight>
                  <a:srgbClr val="00FF00"/>
                </a:highlight>
              </a:rPr>
              <a:t>task_list</a:t>
            </a:r>
            <a:r>
              <a:rPr lang="en-MY" sz="1000" b="1" dirty="0">
                <a:highlight>
                  <a:srgbClr val="00FF00"/>
                </a:highlight>
              </a:rPr>
              <a:t>/</a:t>
            </a:r>
            <a:r>
              <a:rPr lang="en-MY" sz="1000" b="1" dirty="0" err="1">
                <a:highlight>
                  <a:srgbClr val="00FF00"/>
                </a:highlight>
              </a:rPr>
              <a:t>list_trx</a:t>
            </a:r>
            <a:r>
              <a:rPr lang="en-US" sz="1000" dirty="0"/>
              <a:t>] &gt; Currently not returning neither </a:t>
            </a:r>
            <a:r>
              <a:rPr lang="en-US" sz="1000" dirty="0" err="1"/>
              <a:t>upload_format</a:t>
            </a:r>
            <a:r>
              <a:rPr lang="en-US" sz="1000" dirty="0"/>
              <a:t> nor Upload Description</a:t>
            </a:r>
          </a:p>
          <a:p>
            <a:endParaRPr lang="en-US" sz="1000" dirty="0"/>
          </a:p>
          <a:p>
            <a:r>
              <a:rPr lang="en-US" sz="1000" dirty="0"/>
              <a:t>B. Entry from Dashboard &gt; Task List &gt; Non Bulk File Upload &gt; Pending &gt; </a:t>
            </a:r>
            <a:r>
              <a:rPr lang="en-US" sz="1000" b="1" dirty="0">
                <a:highlight>
                  <a:srgbClr val="FFFF00"/>
                </a:highlight>
              </a:rPr>
              <a:t>VIEW DETAIL</a:t>
            </a:r>
            <a:r>
              <a:rPr lang="en-US" sz="1000" dirty="0"/>
              <a:t> </a:t>
            </a:r>
          </a:p>
          <a:p>
            <a:r>
              <a:rPr lang="en-US" sz="1000" dirty="0"/>
              <a:t>&gt;&gt; Omni Spec [</a:t>
            </a:r>
            <a:r>
              <a:rPr lang="en-US" sz="1000" b="1" dirty="0">
                <a:highlight>
                  <a:srgbClr val="FFFF00"/>
                </a:highlight>
              </a:rPr>
              <a:t>9.1 authorization/</a:t>
            </a:r>
            <a:r>
              <a:rPr lang="en-US" sz="1000" b="1" dirty="0" err="1">
                <a:highlight>
                  <a:srgbClr val="FFFF00"/>
                </a:highlight>
              </a:rPr>
              <a:t>list_pending_trx</a:t>
            </a:r>
            <a:r>
              <a:rPr lang="en-US" sz="1000" dirty="0"/>
              <a:t>]</a:t>
            </a:r>
          </a:p>
          <a:p>
            <a:endParaRPr lang="en-US" sz="1000" dirty="0"/>
          </a:p>
          <a:p>
            <a:r>
              <a:rPr lang="en-US" sz="1000" dirty="0"/>
              <a:t>C. Entry from Side Menu &gt; Authorization &gt; Non-Bulk File Upload &gt; VIEW DETAIL</a:t>
            </a:r>
          </a:p>
          <a:p>
            <a:r>
              <a:rPr lang="en-US" sz="1000" dirty="0"/>
              <a:t>&gt;&gt; Omni Spec [</a:t>
            </a:r>
            <a:r>
              <a:rPr lang="en-US" sz="1000" b="1" dirty="0">
                <a:highlight>
                  <a:srgbClr val="FFFF00"/>
                </a:highlight>
              </a:rPr>
              <a:t>9.1 authorization/</a:t>
            </a:r>
            <a:r>
              <a:rPr lang="en-US" sz="1000" b="1" dirty="0" err="1">
                <a:highlight>
                  <a:srgbClr val="FFFF00"/>
                </a:highlight>
              </a:rPr>
              <a:t>list_pending_trx</a:t>
            </a:r>
            <a:r>
              <a:rPr lang="en-US" sz="1000" dirty="0"/>
              <a:t>] &gt; Currently only returning </a:t>
            </a:r>
            <a:r>
              <a:rPr lang="en-US" sz="1000" dirty="0" err="1"/>
              <a:t>upload_format</a:t>
            </a:r>
            <a:r>
              <a:rPr lang="en-US" sz="1000" dirty="0"/>
              <a:t> but not returning Format Description</a:t>
            </a:r>
            <a:endParaRPr lang="en-MY" sz="1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4C0867-7357-126E-4617-69E4B7240B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166" y="0"/>
            <a:ext cx="3166467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09DD30D-ACE7-1F22-FF9B-032419491F48}"/>
              </a:ext>
            </a:extLst>
          </p:cNvPr>
          <p:cNvSpPr txBox="1"/>
          <p:nvPr/>
        </p:nvSpPr>
        <p:spPr>
          <a:xfrm>
            <a:off x="0" y="0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VMB-1176 Add 2 New ISO format code</a:t>
            </a:r>
            <a:endParaRPr lang="en-MY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5E72A1-FBDC-2D10-AE36-C3879C62E74B}"/>
              </a:ext>
            </a:extLst>
          </p:cNvPr>
          <p:cNvSpPr txBox="1"/>
          <p:nvPr/>
        </p:nvSpPr>
        <p:spPr>
          <a:xfrm>
            <a:off x="0" y="4280739"/>
            <a:ext cx="832866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BE needs to make sure </a:t>
            </a:r>
            <a:r>
              <a:rPr lang="en-US" sz="1000" dirty="0" err="1"/>
              <a:t>upload_format_desc</a:t>
            </a:r>
            <a:r>
              <a:rPr lang="en-US" sz="1000" dirty="0"/>
              <a:t> will be returning to FE for above WSs</a:t>
            </a:r>
          </a:p>
          <a:p>
            <a:endParaRPr lang="en-US" sz="1000" dirty="0"/>
          </a:p>
          <a:p>
            <a:r>
              <a:rPr lang="en-US" sz="1000" dirty="0"/>
              <a:t>[</a:t>
            </a:r>
            <a:r>
              <a:rPr lang="en-US" sz="1000" b="1" dirty="0">
                <a:highlight>
                  <a:srgbClr val="00FF00"/>
                </a:highlight>
              </a:rPr>
              <a:t>7.2 </a:t>
            </a:r>
            <a:r>
              <a:rPr lang="en-MY" sz="1000" b="1" dirty="0" err="1">
                <a:highlight>
                  <a:srgbClr val="00FF00"/>
                </a:highlight>
              </a:rPr>
              <a:t>task_list</a:t>
            </a:r>
            <a:r>
              <a:rPr lang="en-MY" sz="1000" b="1" dirty="0">
                <a:highlight>
                  <a:srgbClr val="00FF00"/>
                </a:highlight>
              </a:rPr>
              <a:t>/</a:t>
            </a:r>
            <a:r>
              <a:rPr lang="en-MY" sz="1000" b="1" dirty="0" err="1">
                <a:highlight>
                  <a:srgbClr val="00FF00"/>
                </a:highlight>
              </a:rPr>
              <a:t>list_trx</a:t>
            </a:r>
            <a:r>
              <a:rPr lang="en-US" sz="1000" dirty="0"/>
              <a:t>] Omni returns </a:t>
            </a:r>
            <a:r>
              <a:rPr lang="en-US" sz="1000" dirty="0" err="1"/>
              <a:t>upload_format</a:t>
            </a:r>
            <a:r>
              <a:rPr lang="en-US" sz="1000" dirty="0"/>
              <a:t>; BE [Needs to map with the description], </a:t>
            </a:r>
          </a:p>
          <a:p>
            <a:r>
              <a:rPr lang="en-US" sz="1000" dirty="0"/>
              <a:t>&gt; BE returns </a:t>
            </a:r>
            <a:r>
              <a:rPr lang="en-US" sz="1000" dirty="0" err="1"/>
              <a:t>upload_format_desc</a:t>
            </a:r>
            <a:r>
              <a:rPr lang="en-US" sz="1000" dirty="0"/>
              <a:t> to FE under </a:t>
            </a:r>
            <a:r>
              <a:rPr lang="en-US" sz="1000" dirty="0" err="1">
                <a:highlight>
                  <a:srgbClr val="00FF00"/>
                </a:highlight>
              </a:rPr>
              <a:t>RetrieveTaskTransaciton</a:t>
            </a:r>
            <a:r>
              <a:rPr lang="en-US" sz="1000" dirty="0"/>
              <a:t> Response</a:t>
            </a:r>
          </a:p>
          <a:p>
            <a:r>
              <a:rPr lang="en-MY" sz="1000" dirty="0"/>
              <a:t> </a:t>
            </a:r>
          </a:p>
          <a:p>
            <a:r>
              <a:rPr lang="en-US" sz="1000" dirty="0"/>
              <a:t>[</a:t>
            </a:r>
            <a:r>
              <a:rPr lang="en-US" sz="1000" b="1" dirty="0">
                <a:highlight>
                  <a:srgbClr val="FFFF00"/>
                </a:highlight>
              </a:rPr>
              <a:t>9.1 authorization/</a:t>
            </a:r>
            <a:r>
              <a:rPr lang="en-US" sz="1000" b="1" dirty="0" err="1">
                <a:highlight>
                  <a:srgbClr val="FFFF00"/>
                </a:highlight>
              </a:rPr>
              <a:t>list_pending_trx</a:t>
            </a:r>
            <a:r>
              <a:rPr lang="en-US" sz="1000" b="1" dirty="0"/>
              <a:t>]</a:t>
            </a:r>
          </a:p>
          <a:p>
            <a:r>
              <a:rPr lang="en-US" sz="1000" dirty="0"/>
              <a:t>&gt; BE returns </a:t>
            </a:r>
            <a:r>
              <a:rPr lang="en-US" sz="1000" dirty="0" err="1"/>
              <a:t>upload_format_desc</a:t>
            </a:r>
            <a:r>
              <a:rPr lang="en-US" sz="1000" dirty="0"/>
              <a:t> to FE under </a:t>
            </a:r>
            <a:r>
              <a:rPr lang="en-US" sz="1000" dirty="0" err="1">
                <a:highlight>
                  <a:srgbClr val="00FF00"/>
                </a:highlight>
              </a:rPr>
              <a:t>RetrieveTaskTransaciton</a:t>
            </a:r>
            <a:r>
              <a:rPr lang="en-US" sz="1000" dirty="0"/>
              <a:t> Response</a:t>
            </a:r>
            <a:endParaRPr lang="en-MY" sz="1000" dirty="0"/>
          </a:p>
        </p:txBody>
      </p:sp>
    </p:spTree>
    <p:extLst>
      <p:ext uri="{BB962C8B-B14F-4D97-AF65-F5344CB8AC3E}">
        <p14:creationId xmlns:p14="http://schemas.microsoft.com/office/powerpoint/2010/main" val="430100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303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Phang Jiun Dar</dc:creator>
  <cp:lastModifiedBy>Phang Jiun Dar</cp:lastModifiedBy>
  <cp:revision>6</cp:revision>
  <dcterms:created xsi:type="dcterms:W3CDTF">2024-05-09T02:38:46Z</dcterms:created>
  <dcterms:modified xsi:type="dcterms:W3CDTF">2024-05-14T02:42:33Z</dcterms:modified>
</cp:coreProperties>
</file>