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r Azza Syazwany binti Azizol" userId="4aaba730-1328-4250-abd5-7b53048ce062" providerId="ADAL" clId="{08A74194-81C6-4B9D-9FA3-F72E55A748F9}"/>
    <pc:docChg chg="modSld">
      <pc:chgData name="Nur Azza Syazwany binti Azizol" userId="4aaba730-1328-4250-abd5-7b53048ce062" providerId="ADAL" clId="{08A74194-81C6-4B9D-9FA3-F72E55A748F9}" dt="2025-01-16T03:11:41.353" v="134" actId="20577"/>
      <pc:docMkLst>
        <pc:docMk/>
      </pc:docMkLst>
      <pc:sldChg chg="modSp mod">
        <pc:chgData name="Nur Azza Syazwany binti Azizol" userId="4aaba730-1328-4250-abd5-7b53048ce062" providerId="ADAL" clId="{08A74194-81C6-4B9D-9FA3-F72E55A748F9}" dt="2025-01-16T03:10:54.418" v="115" actId="207"/>
        <pc:sldMkLst>
          <pc:docMk/>
          <pc:sldMk cId="2163845181" sldId="257"/>
        </pc:sldMkLst>
        <pc:spChg chg="mod">
          <ac:chgData name="Nur Azza Syazwany binti Azizol" userId="4aaba730-1328-4250-abd5-7b53048ce062" providerId="ADAL" clId="{08A74194-81C6-4B9D-9FA3-F72E55A748F9}" dt="2025-01-16T03:10:47.517" v="113" actId="207"/>
          <ac:spMkLst>
            <pc:docMk/>
            <pc:sldMk cId="2163845181" sldId="257"/>
            <ac:spMk id="11" creationId="{00000000-0000-0000-0000-000000000000}"/>
          </ac:spMkLst>
        </pc:spChg>
        <pc:spChg chg="mod">
          <ac:chgData name="Nur Azza Syazwany binti Azizol" userId="4aaba730-1328-4250-abd5-7b53048ce062" providerId="ADAL" clId="{08A74194-81C6-4B9D-9FA3-F72E55A748F9}" dt="2025-01-16T03:10:51.730" v="114" actId="207"/>
          <ac:spMkLst>
            <pc:docMk/>
            <pc:sldMk cId="2163845181" sldId="257"/>
            <ac:spMk id="12" creationId="{00000000-0000-0000-0000-000000000000}"/>
          </ac:spMkLst>
        </pc:spChg>
        <pc:spChg chg="mod">
          <ac:chgData name="Nur Azza Syazwany binti Azizol" userId="4aaba730-1328-4250-abd5-7b53048ce062" providerId="ADAL" clId="{08A74194-81C6-4B9D-9FA3-F72E55A748F9}" dt="2025-01-16T03:10:54.418" v="115" actId="207"/>
          <ac:spMkLst>
            <pc:docMk/>
            <pc:sldMk cId="2163845181" sldId="257"/>
            <ac:spMk id="14" creationId="{00000000-0000-0000-0000-000000000000}"/>
          </ac:spMkLst>
        </pc:spChg>
      </pc:sldChg>
      <pc:sldChg chg="modSp mod">
        <pc:chgData name="Nur Azza Syazwany binti Azizol" userId="4aaba730-1328-4250-abd5-7b53048ce062" providerId="ADAL" clId="{08A74194-81C6-4B9D-9FA3-F72E55A748F9}" dt="2025-01-16T03:11:41.353" v="134" actId="20577"/>
        <pc:sldMkLst>
          <pc:docMk/>
          <pc:sldMk cId="18033362" sldId="258"/>
        </pc:sldMkLst>
        <pc:spChg chg="mod">
          <ac:chgData name="Nur Azza Syazwany binti Azizol" userId="4aaba730-1328-4250-abd5-7b53048ce062" providerId="ADAL" clId="{08A74194-81C6-4B9D-9FA3-F72E55A748F9}" dt="2025-01-16T03:11:25.839" v="125" actId="207"/>
          <ac:spMkLst>
            <pc:docMk/>
            <pc:sldMk cId="18033362" sldId="258"/>
            <ac:spMk id="10" creationId="{00000000-0000-0000-0000-000000000000}"/>
          </ac:spMkLst>
        </pc:spChg>
        <pc:spChg chg="mod">
          <ac:chgData name="Nur Azza Syazwany binti Azizol" userId="4aaba730-1328-4250-abd5-7b53048ce062" providerId="ADAL" clId="{08A74194-81C6-4B9D-9FA3-F72E55A748F9}" dt="2025-01-16T03:11:37.501" v="130" actId="120"/>
          <ac:spMkLst>
            <pc:docMk/>
            <pc:sldMk cId="18033362" sldId="258"/>
            <ac:spMk id="11" creationId="{00000000-0000-0000-0000-000000000000}"/>
          </ac:spMkLst>
        </pc:spChg>
        <pc:spChg chg="mod">
          <ac:chgData name="Nur Azza Syazwany binti Azizol" userId="4aaba730-1328-4250-abd5-7b53048ce062" providerId="ADAL" clId="{08A74194-81C6-4B9D-9FA3-F72E55A748F9}" dt="2025-01-16T03:11:41.353" v="134" actId="20577"/>
          <ac:spMkLst>
            <pc:docMk/>
            <pc:sldMk cId="18033362" sldId="258"/>
            <ac:spMk id="12" creationId="{00000000-0000-0000-0000-000000000000}"/>
          </ac:spMkLst>
        </pc:spChg>
        <pc:cxnChg chg="mod">
          <ac:chgData name="Nur Azza Syazwany binti Azizol" userId="4aaba730-1328-4250-abd5-7b53048ce062" providerId="ADAL" clId="{08A74194-81C6-4B9D-9FA3-F72E55A748F9}" dt="2025-01-16T03:11:36.398" v="129" actId="20577"/>
          <ac:cxnSpMkLst>
            <pc:docMk/>
            <pc:sldMk cId="18033362" sldId="258"/>
            <ac:cxnSpMk id="14" creationId="{00000000-0000-0000-0000-000000000000}"/>
          </ac:cxnSpMkLst>
        </pc:cxnChg>
        <pc:cxnChg chg="mod">
          <ac:chgData name="Nur Azza Syazwany binti Azizol" userId="4aaba730-1328-4250-abd5-7b53048ce062" providerId="ADAL" clId="{08A74194-81C6-4B9D-9FA3-F72E55A748F9}" dt="2025-01-16T03:11:36.398" v="129" actId="20577"/>
          <ac:cxnSpMkLst>
            <pc:docMk/>
            <pc:sldMk cId="18033362" sldId="258"/>
            <ac:cxnSpMk id="16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03312-BD94-4915-A95B-59F9BB63AEA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EA92E-E85C-4DE3-A59F-C4CA1B296B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47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0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1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864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3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3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0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1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8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2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0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4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B5564-32D6-400A-B24C-A187B4635D3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12848-8803-46A0-BD0E-AA95AB10B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12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952" y="2561896"/>
            <a:ext cx="103959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/>
              <a:t>Retail Internet Banking </a:t>
            </a:r>
          </a:p>
          <a:p>
            <a:pPr algn="ctr"/>
            <a:r>
              <a:rPr lang="en-US" sz="4000" dirty="0"/>
              <a:t>Top Up USMS Updated Acknowledgement screen</a:t>
            </a:r>
          </a:p>
        </p:txBody>
      </p:sp>
    </p:spTree>
    <p:extLst>
      <p:ext uri="{BB962C8B-B14F-4D97-AF65-F5344CB8AC3E}">
        <p14:creationId xmlns:p14="http://schemas.microsoft.com/office/powerpoint/2010/main" val="352425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515336"/>
            <a:ext cx="11861677" cy="5838167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6298324" y="3294993"/>
            <a:ext cx="2601310" cy="7330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597869" y="4201510"/>
            <a:ext cx="2301765" cy="78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739759" y="4595648"/>
            <a:ext cx="2159875" cy="5833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941204" y="3097455"/>
            <a:ext cx="27438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Replaced field name “Current Unit” with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“Units Credited for this Top Up” field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USMS tag: </a:t>
            </a:r>
            <a:r>
              <a:rPr lang="en-US" sz="1200" dirty="0" err="1">
                <a:solidFill>
                  <a:srgbClr val="0070C0"/>
                </a:solidFill>
              </a:rPr>
              <a:t>currentUnits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8958" y="4028090"/>
            <a:ext cx="1906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Added “Units After Top Up”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USMS tag: </a:t>
            </a:r>
            <a:r>
              <a:rPr lang="en-US" sz="1200" dirty="0" err="1">
                <a:solidFill>
                  <a:srgbClr val="0070C0"/>
                </a:solidFill>
              </a:rPr>
              <a:t>currentUnitsFull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88958" y="5040472"/>
            <a:ext cx="2000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Added “Customer Type” field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USMS tag: </a:t>
            </a:r>
            <a:r>
              <a:rPr lang="en-US" sz="1200" dirty="0" err="1">
                <a:solidFill>
                  <a:srgbClr val="0070C0"/>
                </a:solidFill>
              </a:rPr>
              <a:t>customerType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84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952" y="2561896"/>
            <a:ext cx="103959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/>
              <a:t>Mobile Internet Banking </a:t>
            </a:r>
          </a:p>
          <a:p>
            <a:pPr algn="ctr"/>
            <a:r>
              <a:rPr lang="en-US" sz="4000" dirty="0"/>
              <a:t>Top Up USMS Updated Acknowledgement screen</a:t>
            </a:r>
          </a:p>
        </p:txBody>
      </p:sp>
    </p:spTree>
    <p:extLst>
      <p:ext uri="{BB962C8B-B14F-4D97-AF65-F5344CB8AC3E}">
        <p14:creationId xmlns:p14="http://schemas.microsoft.com/office/powerpoint/2010/main" val="1701592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9206" y="874739"/>
            <a:ext cx="2517631" cy="543082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820843" y="429170"/>
            <a:ext cx="934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Android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1316" y="862719"/>
            <a:ext cx="2466891" cy="545137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9396936" y="425671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iOS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468414" y="2065283"/>
            <a:ext cx="1056289" cy="6700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1"/>
          </p:cNvCxnSpPr>
          <p:nvPr/>
        </p:nvCxnSpPr>
        <p:spPr>
          <a:xfrm flipH="1" flipV="1">
            <a:off x="7244255" y="2065283"/>
            <a:ext cx="1167061" cy="15231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24703" y="1717516"/>
            <a:ext cx="27085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Replaced field name “Current Unit” with</a:t>
            </a:r>
          </a:p>
          <a:p>
            <a:r>
              <a:rPr lang="en-US" sz="1200" dirty="0">
                <a:solidFill>
                  <a:srgbClr val="FF0000"/>
                </a:solidFill>
              </a:rPr>
              <a:t> “Units Credited for this Top Up” field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BE tag: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90930" y="3268382"/>
            <a:ext cx="1906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Added “Units After Top Up”</a:t>
            </a:r>
          </a:p>
          <a:p>
            <a:pPr algn="ctr"/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BE tag: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78931" y="4506007"/>
            <a:ext cx="20002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Added “Customer Type” field</a:t>
            </a:r>
          </a:p>
          <a:p>
            <a:endParaRPr lang="en-US" sz="1200" dirty="0">
              <a:solidFill>
                <a:srgbClr val="FF0000"/>
              </a:solidFill>
            </a:endParaRPr>
          </a:p>
          <a:p>
            <a:r>
              <a:rPr lang="en-US" sz="1200" dirty="0">
                <a:solidFill>
                  <a:srgbClr val="0070C0"/>
                </a:solidFill>
              </a:rPr>
              <a:t>BE tag:</a:t>
            </a: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>
            <a:off x="3468414" y="3034513"/>
            <a:ext cx="1522516" cy="55703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1" idx="3"/>
          </p:cNvCxnSpPr>
          <p:nvPr/>
        </p:nvCxnSpPr>
        <p:spPr>
          <a:xfrm flipH="1" flipV="1">
            <a:off x="6897926" y="3591548"/>
            <a:ext cx="1513395" cy="34927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7056255" y="4506007"/>
            <a:ext cx="1355061" cy="13849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68414" y="3499214"/>
            <a:ext cx="1394899" cy="11452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AA8F677-D8B6-1B87-99B3-05ACE5A984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314905"/>
              </p:ext>
            </p:extLst>
          </p:nvPr>
        </p:nvGraphicFramePr>
        <p:xfrm>
          <a:off x="8487693" y="3509855"/>
          <a:ext cx="781707" cy="248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1589695" imgH="504891" progId="Photoshop.Image.13">
                  <p:embed/>
                </p:oleObj>
              </mc:Choice>
              <mc:Fallback>
                <p:oleObj name="Image" r:id="rId4" imgW="1589695" imgH="504891" progId="Photoshop.Image.13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AA8F677-D8B6-1B87-99B3-05ACE5A984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87693" y="3509855"/>
                        <a:ext cx="781707" cy="2483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3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102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Image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Nur Azza Syazwany binti Azizol</cp:lastModifiedBy>
  <cp:revision>4</cp:revision>
  <dcterms:created xsi:type="dcterms:W3CDTF">2025-01-15T08:23:11Z</dcterms:created>
  <dcterms:modified xsi:type="dcterms:W3CDTF">2025-01-16T03:11:47Z</dcterms:modified>
</cp:coreProperties>
</file>