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64F9-4A84-43B1-C755-BDC99F574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B6B18-3796-10F4-2964-60744BE79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6785-9A5A-7004-88EE-9320FBCB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E74B5-7351-B3E9-0B77-E5964955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B69A3-94B7-1FC2-8FE8-D8A3B84D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520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24C9-FF44-6193-7616-98B15C39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4870F-BBDB-EAED-23E8-2CC6084CD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09C74-1AD9-274F-ADA7-8D2E3B89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D4414-4181-694D-71F2-81B41C7B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41B3C-8DF3-2643-4F19-35CAB1F5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796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F1164-0964-7409-E4BF-85B490F8E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2CDEA-D994-78E4-D408-F18CE0AD0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988A-5D96-F955-092E-E1780188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963B2-D505-2575-56C8-E793B016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9C133-7DF6-F4FD-2748-8ABAAF3B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411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243E0-A5F8-3BB0-AD33-5BF68D0D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E09BD-346A-FEFE-9549-33FD587B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A0753-3030-487C-CBB8-23411A2A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667CF-9C15-B646-F3C5-35785A02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A6A2D-CB70-A404-F10A-16FF0811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92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1E49-E9F9-576C-8884-D3CEF554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6328-B67B-A8D5-EB87-F8969CB4A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361C8-3252-1A4B-E33F-EBCF7A7D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1029F-941F-5714-4804-46BEDAD8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2A830-9F43-FE1E-507A-C0D30198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29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D9F9-4FAD-A2F9-0BDF-288DEBD5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7439E-1DCD-BE9C-C136-DF4A914D1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269C9-FEE5-7751-2667-353E3D460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A9BF6-A8C0-38D5-7A6F-CBFA1B52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BE80A-58A7-7B43-314B-15B157EB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2C7EF-A1AB-7848-51B0-2249070A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31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0C26-EC3F-4DC1-B197-9E87C4F9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602FF-5BAD-7C8D-BBAC-0FCA9067C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98C3F-FBC1-C59D-07A9-E8740E7EF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505D8-2243-6A67-EA1E-94CF3FCC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85001-0F3F-FC9C-389B-F2AB91632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ACFC80-4C6D-61F2-B213-5BBF7024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0B36B-B636-935A-0509-06E372FA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44456-E16D-4639-7D0C-B099C0E86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770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2D8A-930F-E0C5-1248-230A4C9BA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0F72D-80EF-CA56-0D4B-EE662224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BA3D7C-B6C2-9500-EA20-718C68FE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E77FE-40F5-01EB-97DD-1CB2D0FA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406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CBC40-C524-BF02-7C8B-8FC45ECC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5182D-1884-1107-6173-6AD9AE52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C5440-D32D-9133-5603-D5F90D32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118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2313-DCC3-47C3-95A8-CFE18340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BEC8-F4FA-3364-3EFB-F95FE97F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9D802-0D5F-ECAA-F9FE-3B2395C53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A9E07-5524-3DF9-BA5C-B0A1FDE1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A1D5A-ECD3-2FD2-C0D8-C44ABB9C9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B2928-CA80-43F2-7918-1EFE3C41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416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7EBA-7306-6B14-A405-58AA873E6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A65A7A-A086-7DB8-C767-3D54470FF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0F8C0-6D53-00EE-EDE6-05C390B63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609B0-586D-43E4-30D5-1FC090B3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1C37B-566B-1962-6DC2-83CE8E2C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DA0A4-C907-D53B-FD25-934D903B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215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4DB61C-40C6-EDD8-FDB4-C0C01A0A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61602-1542-8043-2091-AE34090DF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D13C5-D6B3-8534-7633-02FD04C6B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D3C0-1104-4477-9030-DAF51D6D8998}" type="datetimeFigureOut">
              <a:rPr lang="en-MY" smtClean="0"/>
              <a:t>14/4/2025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72E3-6F5F-0359-53C9-7A8E42B69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6E88C-A199-3985-8908-8DD582F88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11AE-C1D3-4BE3-AA99-802231917E0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493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5B05C-1645-46C3-C394-10EE36ACD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83314A-AF3E-FF25-7DE8-53BBB74FE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"/>
            <a:ext cx="121920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3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84DF4-F73C-DABE-9127-148547E0B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619CB3-A71D-204F-1FAC-C16C569E8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850"/>
            <a:ext cx="12192000" cy="64643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3E0FDD-3B2C-74C6-EEF2-F1FB399D43B3}"/>
              </a:ext>
            </a:extLst>
          </p:cNvPr>
          <p:cNvSpPr/>
          <p:nvPr/>
        </p:nvSpPr>
        <p:spPr>
          <a:xfrm>
            <a:off x="8770408" y="2895599"/>
            <a:ext cx="1558925" cy="2878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258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47E5D3-4A9A-653C-6BD9-4313371E5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AF342C-D37A-83A0-F39D-EDAB8541E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08" y="0"/>
            <a:ext cx="316865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A02F10-E7F6-8D64-2CFF-E4CBB6D96353}"/>
              </a:ext>
            </a:extLst>
          </p:cNvPr>
          <p:cNvSpPr/>
          <p:nvPr/>
        </p:nvSpPr>
        <p:spPr>
          <a:xfrm>
            <a:off x="3334808" y="3852333"/>
            <a:ext cx="3168650" cy="347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C3939-2EB0-8F7A-798F-BBC45B0D36DD}"/>
              </a:ext>
            </a:extLst>
          </p:cNvPr>
          <p:cNvSpPr txBox="1"/>
          <p:nvPr/>
        </p:nvSpPr>
        <p:spPr>
          <a:xfrm>
            <a:off x="6571191" y="1405466"/>
            <a:ext cx="54662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Title is should be “Top Up Prepaid USMS Inquiry” and </a:t>
            </a:r>
          </a:p>
          <a:p>
            <a:r>
              <a:rPr lang="en-US" dirty="0">
                <a:solidFill>
                  <a:srgbClr val="FF0000"/>
                </a:solidFill>
              </a:rPr>
              <a:t>“Last 5 Transaction” in next line</a:t>
            </a:r>
          </a:p>
          <a:p>
            <a:r>
              <a:rPr lang="en-US" dirty="0">
                <a:solidFill>
                  <a:srgbClr val="FF0000"/>
                </a:solidFill>
              </a:rPr>
              <a:t>2.Current Unit display without update </a:t>
            </a:r>
          </a:p>
          <a:p>
            <a:r>
              <a:rPr lang="en-US" dirty="0">
                <a:solidFill>
                  <a:srgbClr val="FF0000"/>
                </a:solidFill>
              </a:rPr>
              <a:t>the latest unit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74753D-D85E-5415-7F48-7AF1B35FB81F}"/>
              </a:ext>
            </a:extLst>
          </p:cNvPr>
          <p:cNvSpPr/>
          <p:nvPr/>
        </p:nvSpPr>
        <p:spPr>
          <a:xfrm>
            <a:off x="3267075" y="1405466"/>
            <a:ext cx="3168650" cy="347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516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32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MOHAMAD ZULHILMI BIN AB MAULUB</dc:creator>
  <cp:lastModifiedBy>MOHAMAD ZULHILMI BIN AB MAULUB</cp:lastModifiedBy>
  <cp:revision>3</cp:revision>
  <dcterms:created xsi:type="dcterms:W3CDTF">2025-04-14T06:20:36Z</dcterms:created>
  <dcterms:modified xsi:type="dcterms:W3CDTF">2025-04-14T08:22:17Z</dcterms:modified>
</cp:coreProperties>
</file>