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1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>
        <p:scale>
          <a:sx n="75" d="100"/>
          <a:sy n="75" d="100"/>
        </p:scale>
        <p:origin x="324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1864F9-4A84-43B1-C755-BDC99F574A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92B6B18-3796-10F4-2964-60744BE7996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316785-9A5A-7004-88EE-9320FBCBD8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47D3C0-1104-4477-9030-DAF51D6D8998}" type="datetimeFigureOut">
              <a:rPr lang="en-MY" smtClean="0"/>
              <a:t>14/4/2025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5E74B5-7351-B3E9-0B77-E5964955A2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AB69A3-94B7-1FC2-8FE8-D8A3B84D9F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B11AE-C1D3-4BE3-AA99-802231917E0C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6652074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5D24C9-FF44-6193-7616-98B15C392F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D54870F-BBDB-EAED-23E8-2CC6084CD26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009C74-1AD9-274F-ADA7-8D2E3B89D1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47D3C0-1104-4477-9030-DAF51D6D8998}" type="datetimeFigureOut">
              <a:rPr lang="en-MY" smtClean="0"/>
              <a:t>14/4/2025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6D4414-4181-694D-71F2-81B41C7BA0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B41B3C-8DF3-2643-4F19-35CAB1F5B7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B11AE-C1D3-4BE3-AA99-802231917E0C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9379644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D9F1164-0964-7409-E4BF-85B490F8E1D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752CDEA-D994-78E4-D408-F18CE0AD00E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EE988A-5D96-F955-092E-E1780188A5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47D3C0-1104-4477-9030-DAF51D6D8998}" type="datetimeFigureOut">
              <a:rPr lang="en-MY" smtClean="0"/>
              <a:t>14/4/2025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8963B2-D505-2575-56C8-E793B0163D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A9C133-7DF6-F4FD-2748-8ABAAF3BA9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B11AE-C1D3-4BE3-AA99-802231917E0C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9341199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8243E0-A5F8-3BB0-AD33-5BF68D0D06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4E09BD-346A-FEFE-9549-33FD587B94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4A0753-3030-487C-CBB8-23411A2A7F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47D3C0-1104-4477-9030-DAF51D6D8998}" type="datetimeFigureOut">
              <a:rPr lang="en-MY" smtClean="0"/>
              <a:t>14/4/2025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7667CF-9C15-B646-F3C5-35785A02C8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DA6A2D-CB70-A404-F10A-16FF081157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B11AE-C1D3-4BE3-AA99-802231917E0C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2892617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581E49-E9F9-576C-8884-D3CEF554FC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2776328-B67B-A8D5-EB87-F8969CB4A0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2361C8-3252-1A4B-E33F-EBCF7A7D95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47D3C0-1104-4477-9030-DAF51D6D8998}" type="datetimeFigureOut">
              <a:rPr lang="en-MY" smtClean="0"/>
              <a:t>14/4/2025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01029F-941F-5714-4804-46BEDAD8A1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42A830-9F43-FE1E-507A-C0D301988A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B11AE-C1D3-4BE3-AA99-802231917E0C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3829216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6AD9F9-4FAD-A2F9-0BDF-288DEBD51A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07439E-1DCD-BE9C-C136-DF4A914D17A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70269C9-FEE5-7751-2667-353E3D46040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70A9BF6-A8C0-38D5-7A6F-CBFA1B5249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47D3C0-1104-4477-9030-DAF51D6D8998}" type="datetimeFigureOut">
              <a:rPr lang="en-MY" smtClean="0"/>
              <a:t>14/4/2025</a:t>
            </a:fld>
            <a:endParaRPr lang="en-MY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02BE80A-58A7-7B43-314B-15B157EBBF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A22C7EF-A1AB-7848-51B0-2249070A47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B11AE-C1D3-4BE3-AA99-802231917E0C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4733169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270C26-EC3F-4DC1-B197-9E87C4F9BE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9E602FF-5BAD-7C8D-BBAC-0FCA9067C3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4498C3F-FBC1-C59D-07A9-E8740E7EFB8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F0505D8-2243-6A67-EA1E-94CF3FCC007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C285001-0F3F-FC9C-389B-F2AB9163225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5ACFC80-4C6D-61F2-B213-5BBF702496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47D3C0-1104-4477-9030-DAF51D6D8998}" type="datetimeFigureOut">
              <a:rPr lang="en-MY" smtClean="0"/>
              <a:t>14/4/2025</a:t>
            </a:fld>
            <a:endParaRPr lang="en-MY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230B36B-B636-935A-0509-06E372FAE9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2444456-E16D-4639-7D0C-B099C0E86B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B11AE-C1D3-4BE3-AA99-802231917E0C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6277046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982D8A-930F-E0C5-1248-230A4C9BA8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390F72D-80EF-CA56-0D4B-EE662224E1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47D3C0-1104-4477-9030-DAF51D6D8998}" type="datetimeFigureOut">
              <a:rPr lang="en-MY" smtClean="0"/>
              <a:t>14/4/2025</a:t>
            </a:fld>
            <a:endParaRPr lang="en-MY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3BA3D7C-B6C2-9500-EA20-718C68FE88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21E77FE-40F5-01EB-97DD-1CB2D0FAFC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B11AE-C1D3-4BE3-AA99-802231917E0C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2340662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31CBC40-C524-BF02-7C8B-8FC45ECCAD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47D3C0-1104-4477-9030-DAF51D6D8998}" type="datetimeFigureOut">
              <a:rPr lang="en-MY" smtClean="0"/>
              <a:t>14/4/2025</a:t>
            </a:fld>
            <a:endParaRPr lang="en-MY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EB5182D-1884-1107-6173-6AD9AE52CF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4DC5440-D32D-9133-5603-D5F90D3298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B11AE-C1D3-4BE3-AA99-802231917E0C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2811854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2F2313-DCC3-47C3-95A8-CFE18340F2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C0BEC8-F4FA-3364-3EFB-F95FE97FE9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419D802-0D5F-ECAA-F9FE-3B2395C53E4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CDA9E07-5524-3DF9-BA5C-B0A1FDE1D8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47D3C0-1104-4477-9030-DAF51D6D8998}" type="datetimeFigureOut">
              <a:rPr lang="en-MY" smtClean="0"/>
              <a:t>14/4/2025</a:t>
            </a:fld>
            <a:endParaRPr lang="en-MY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8CA1D5A-ECD3-2FD2-C0D8-C44ABB9C93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58B2928-CA80-43F2-7918-1EFE3C4131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B11AE-C1D3-4BE3-AA99-802231917E0C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8341684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737EBA-7306-6B14-A405-58AA873E61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1A65A7A-A086-7DB8-C767-3D54470FF64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MY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A90F8C0-6D53-00EE-EDE6-05C390B63A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05609B0-586D-43E4-30D5-1FC090B384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47D3C0-1104-4477-9030-DAF51D6D8998}" type="datetimeFigureOut">
              <a:rPr lang="en-MY" smtClean="0"/>
              <a:t>14/4/2025</a:t>
            </a:fld>
            <a:endParaRPr lang="en-MY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C81C37B-566B-1962-6DC2-83CE8E2C93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FCDA0A4-C907-D53B-FD25-934D903B9F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B11AE-C1D3-4BE3-AA99-802231917E0C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6621518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E4DB61C-40C6-EDD8-FDB4-C0C01A0A84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8961602-1542-8043-2091-AE34090DF4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2D13C5-D6B3-8534-7633-02FD04C6B66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47D3C0-1104-4477-9030-DAF51D6D8998}" type="datetimeFigureOut">
              <a:rPr lang="en-MY" smtClean="0"/>
              <a:t>14/4/2025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1C72E3-6F5F-0359-53C9-7A8E42B69D1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A6E88C-A199-3985-8908-8DD582F8808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8B11AE-C1D3-4BE3-AA99-802231917E0C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5249334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6D5B05C-1645-46C3-C394-10EE36ACDF3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4883314A-AF3E-FF25-7DE8-53BBB74FEC0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71450"/>
            <a:ext cx="12192000" cy="6515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27379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7184DF4-F73C-DABE-9127-148547E0B4F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D3619CB3-A71D-204F-1FAC-C16C569E8B3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96850"/>
            <a:ext cx="12192000" cy="6464300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493E0FDD-3B2C-74C6-EEF2-F1FB399D43B3}"/>
              </a:ext>
            </a:extLst>
          </p:cNvPr>
          <p:cNvSpPr/>
          <p:nvPr/>
        </p:nvSpPr>
        <p:spPr>
          <a:xfrm>
            <a:off x="8770408" y="2895599"/>
            <a:ext cx="1558925" cy="287867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825872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847E5D3-4A9A-653C-6BD9-4313371E550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44AF342C-D37A-83A0-F39D-EDAB8541E1A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34808" y="0"/>
            <a:ext cx="3168650" cy="6858000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ACA02F10-E7F6-8D64-2CFF-E4CBB6D96353}"/>
              </a:ext>
            </a:extLst>
          </p:cNvPr>
          <p:cNvSpPr/>
          <p:nvPr/>
        </p:nvSpPr>
        <p:spPr>
          <a:xfrm>
            <a:off x="3334808" y="3852333"/>
            <a:ext cx="3168650" cy="347134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10C3939-2EB0-8F7A-798F-BBC45B0D36DD}"/>
              </a:ext>
            </a:extLst>
          </p:cNvPr>
          <p:cNvSpPr txBox="1"/>
          <p:nvPr/>
        </p:nvSpPr>
        <p:spPr>
          <a:xfrm>
            <a:off x="6571191" y="1405466"/>
            <a:ext cx="546624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1. Title is should be “Top Up Prepaid USMS Inquiry” and </a:t>
            </a:r>
          </a:p>
          <a:p>
            <a:r>
              <a:rPr lang="en-US" dirty="0">
                <a:solidFill>
                  <a:srgbClr val="FF0000"/>
                </a:solidFill>
              </a:rPr>
              <a:t>“Last 5 Transaction” in next line</a:t>
            </a:r>
          </a:p>
          <a:p>
            <a:r>
              <a:rPr lang="en-US" dirty="0">
                <a:solidFill>
                  <a:srgbClr val="FF0000"/>
                </a:solidFill>
              </a:rPr>
              <a:t>2.Current Unit display without update </a:t>
            </a:r>
          </a:p>
          <a:p>
            <a:r>
              <a:rPr lang="en-US" dirty="0">
                <a:solidFill>
                  <a:srgbClr val="FF0000"/>
                </a:solidFill>
              </a:rPr>
              <a:t>the latest unit</a:t>
            </a:r>
            <a:endParaRPr lang="en-MY" dirty="0">
              <a:solidFill>
                <a:srgbClr val="FF0000"/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C74753D-D85E-5415-7F48-7AF1B35FB81F}"/>
              </a:ext>
            </a:extLst>
          </p:cNvPr>
          <p:cNvSpPr/>
          <p:nvPr/>
        </p:nvSpPr>
        <p:spPr>
          <a:xfrm>
            <a:off x="3267075" y="1405466"/>
            <a:ext cx="3168650" cy="347134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5551639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</TotalTime>
  <Words>32</Words>
  <Application>Microsoft Office PowerPoint</Application>
  <PresentationFormat>Widescreen</PresentationFormat>
  <Paragraphs>4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MOHAMAD ZULHILMI BIN AB MAULUB</dc:creator>
  <cp:lastModifiedBy>MOHAMAD ZULHILMI BIN AB MAULUB</cp:lastModifiedBy>
  <cp:revision>3</cp:revision>
  <dcterms:created xsi:type="dcterms:W3CDTF">2025-04-14T06:20:36Z</dcterms:created>
  <dcterms:modified xsi:type="dcterms:W3CDTF">2025-04-14T08:22:17Z</dcterms:modified>
</cp:coreProperties>
</file>