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12231F-4F3D-CEDB-5A2F-C81C36E836E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155C94F-0CAA-6793-C926-16A9D7E8EBA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79C3C2-183D-83F0-ADEF-D829882535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41185B-ED8E-4AF6-AFA1-E865682E8A0B}" type="datetimeFigureOut">
              <a:rPr lang="en-MY" smtClean="0"/>
              <a:t>7/10/2025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15E1EE-3E55-FA5A-5A0B-02A2A1A98A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86523A-8588-5B44-32E7-2830BEAF3B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A7749-5123-4A66-B8BF-4FD2FCBCF287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5721385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8BA8A1-166B-109A-4268-BE8F8F4435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5ABB9B5-5959-15C3-89C6-0114756AE98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A9BB41-D9DB-7569-58DC-4145CEF1A4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41185B-ED8E-4AF6-AFA1-E865682E8A0B}" type="datetimeFigureOut">
              <a:rPr lang="en-MY" smtClean="0"/>
              <a:t>7/10/2025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1804DD-B470-F66E-4F3D-9A5F15EE16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B5A274-D70F-5C76-9E9C-F5953061DC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A7749-5123-4A66-B8BF-4FD2FCBCF287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8225540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EFEF451-FED7-3196-4E43-0DD1A7AEC00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94418B5-5030-A850-B696-057DF77D2FE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DCBC0B-BC02-E327-AF70-2D8527E695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41185B-ED8E-4AF6-AFA1-E865682E8A0B}" type="datetimeFigureOut">
              <a:rPr lang="en-MY" smtClean="0"/>
              <a:t>7/10/2025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FBCC05-C54A-F471-7CA4-6601E1E2D9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2AAF61-6CFF-F13B-49F1-4E801714AC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A7749-5123-4A66-B8BF-4FD2FCBCF287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5004613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53831A-68B8-072B-8952-23B555CDA5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71D7C8-DB97-093D-26C0-8A46D8ED18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B9DB4F-205D-90C8-9FB2-86E45A8ACC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41185B-ED8E-4AF6-AFA1-E865682E8A0B}" type="datetimeFigureOut">
              <a:rPr lang="en-MY" smtClean="0"/>
              <a:t>7/10/2025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AE3382-967D-B994-CDC4-E0FE9B39D7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2C6A54-0EA0-B643-69EE-86894BE75F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A7749-5123-4A66-B8BF-4FD2FCBCF287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9405128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1B52FC-B963-0465-C7A4-A8904846E0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A6DCB5B-7C3D-5D61-2000-02ED71A593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DEC661-814C-C090-A934-67D3E33FB7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41185B-ED8E-4AF6-AFA1-E865682E8A0B}" type="datetimeFigureOut">
              <a:rPr lang="en-MY" smtClean="0"/>
              <a:t>7/10/2025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CBFCEA-D2F2-3B6E-82DE-33371256C0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7B6103-E615-AB9F-1417-A5E223B735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A7749-5123-4A66-B8BF-4FD2FCBCF287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8055972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8DF825-4636-7B9B-3289-33C1E47B36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F57820-C66C-7BD7-D2BD-85A8E8F5E4C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9A8F06E-F536-B0A6-2999-1B6130C9E39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0E6C567-7524-C8BD-25BF-17D54AA70A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41185B-ED8E-4AF6-AFA1-E865682E8A0B}" type="datetimeFigureOut">
              <a:rPr lang="en-MY" smtClean="0"/>
              <a:t>7/10/2025</a:t>
            </a:fld>
            <a:endParaRPr lang="en-M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16B294F-DB24-1019-2A29-72DA6CF13A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9263343-6D83-643A-F8BA-D9012C88B0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A7749-5123-4A66-B8BF-4FD2FCBCF287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7783724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E66EC6-73CA-FD55-4887-8CE04AA7E2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C2A294F-38A4-6F2C-6727-22B61F98F2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8DE66F6-B9F7-36D0-C584-28D1B2DD074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E57CCB3-76FF-A866-2908-B1DEA3FBCB5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D988AB9-188D-6735-B784-AF42C5FD5EA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11327DD-6F80-5D58-0C9C-187206F451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41185B-ED8E-4AF6-AFA1-E865682E8A0B}" type="datetimeFigureOut">
              <a:rPr lang="en-MY" smtClean="0"/>
              <a:t>7/10/2025</a:t>
            </a:fld>
            <a:endParaRPr lang="en-MY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A517344-9C18-1AEB-2B9D-484E15F2D0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7A02CD3-DECE-AC87-B925-C3DCBC5A21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A7749-5123-4A66-B8BF-4FD2FCBCF287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6795685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C92D6A-0542-FE6E-5567-5B8529CD7C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0E9F55C-25EA-D1E1-3997-EBE118730C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41185B-ED8E-4AF6-AFA1-E865682E8A0B}" type="datetimeFigureOut">
              <a:rPr lang="en-MY" smtClean="0"/>
              <a:t>7/10/2025</a:t>
            </a:fld>
            <a:endParaRPr lang="en-MY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3DD0726-3BA0-0D04-4FE4-202FE7C4F5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038357B-BEBD-19C2-EAC7-932F496CC9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A7749-5123-4A66-B8BF-4FD2FCBCF287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8680472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2AEDA65-78C0-A707-8B30-B3DC0C08A7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41185B-ED8E-4AF6-AFA1-E865682E8A0B}" type="datetimeFigureOut">
              <a:rPr lang="en-MY" smtClean="0"/>
              <a:t>7/10/2025</a:t>
            </a:fld>
            <a:endParaRPr lang="en-MY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DA8E4B4-806B-E3ED-8184-EB94352205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8869D0A-5EBF-8D0C-888C-41A08DE362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A7749-5123-4A66-B8BF-4FD2FCBCF287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8649312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70EB7E-FA0B-74F4-0D21-2FA85ACE17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5D77A8-A577-85AC-6D4C-CA539DA231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5F528B5-ABB9-B0F8-5302-418C7C51D36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1668A29-7CF1-2EAB-833D-A980476C10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41185B-ED8E-4AF6-AFA1-E865682E8A0B}" type="datetimeFigureOut">
              <a:rPr lang="en-MY" smtClean="0"/>
              <a:t>7/10/2025</a:t>
            </a:fld>
            <a:endParaRPr lang="en-M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E439C42-6334-B848-4555-7808DAB7AE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A6900DB-A2D4-D206-BD5B-E965FC437E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A7749-5123-4A66-B8BF-4FD2FCBCF287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8404854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00E116-C2AC-18F1-DF47-9FDA991197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F65E72A-B939-7503-1523-3F6EC9B883D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MY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B4239F9-A620-BF60-B16E-EE57E214301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314FF12-1D01-2871-90F7-17C1023C52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41185B-ED8E-4AF6-AFA1-E865682E8A0B}" type="datetimeFigureOut">
              <a:rPr lang="en-MY" smtClean="0"/>
              <a:t>7/10/2025</a:t>
            </a:fld>
            <a:endParaRPr lang="en-M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B562A7E-19C8-335B-40A8-9676680A41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F558597-5473-1EBA-93CF-A658C4A52A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A7749-5123-4A66-B8BF-4FD2FCBCF287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8563991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56A59E1-8F0C-55AA-3CD0-FB5AC9224D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2E11902-0122-B889-0519-771255F779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536C46-46A5-F228-802B-E0DECC9952F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41185B-ED8E-4AF6-AFA1-E865682E8A0B}" type="datetimeFigureOut">
              <a:rPr lang="en-MY" smtClean="0"/>
              <a:t>7/10/2025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EF92F6-9340-5BD9-C8CE-23E1788F2DB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F3DE48-DBDE-6342-477B-F869AF77341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0A7749-5123-4A66-B8BF-4FD2FCBCF287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3746710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DAFFE6B1-B061-8899-0589-AD2136E4A31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8708" y="1089367"/>
            <a:ext cx="2496055" cy="5404157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ED545213-5795-85CB-4283-49AF09F4458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0230" y="1089367"/>
            <a:ext cx="2496055" cy="5430714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FAB2E4C0-C124-6C2E-4C49-79E608C93219}"/>
              </a:ext>
            </a:extLst>
          </p:cNvPr>
          <p:cNvSpPr txBox="1"/>
          <p:nvPr/>
        </p:nvSpPr>
        <p:spPr>
          <a:xfrm>
            <a:off x="1738487" y="500743"/>
            <a:ext cx="176990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MY" sz="2400" b="1" dirty="0"/>
              <a:t>Before Fixed</a:t>
            </a:r>
          </a:p>
        </p:txBody>
      </p:sp>
    </p:spTree>
    <p:extLst>
      <p:ext uri="{BB962C8B-B14F-4D97-AF65-F5344CB8AC3E}">
        <p14:creationId xmlns:p14="http://schemas.microsoft.com/office/powerpoint/2010/main" val="23397364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658150-F161-DBD1-C17D-E43F34FCDE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6E380412-8631-A85A-7DD2-9B9870064CC8}"/>
              </a:ext>
            </a:extLst>
          </p:cNvPr>
          <p:cNvSpPr txBox="1"/>
          <p:nvPr/>
        </p:nvSpPr>
        <p:spPr>
          <a:xfrm>
            <a:off x="1738487" y="500743"/>
            <a:ext cx="176990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MY" sz="2400" b="1" dirty="0"/>
              <a:t>Before Fixed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8C4C2EBC-04CF-1F24-9782-42FAB33BD38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3441" y="1284514"/>
            <a:ext cx="2458244" cy="53231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>
            <a:extLst>
              <a:ext uri="{FF2B5EF4-FFF2-40B4-BE49-F238E27FC236}">
                <a16:creationId xmlns:a16="http://schemas.microsoft.com/office/drawing/2014/main" id="{C35B35F0-AFD5-1B8F-57ED-853DD0DC5FD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1" y="1284515"/>
            <a:ext cx="2458244" cy="53231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059453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</Words>
  <Application>Microsoft Office PowerPoint</Application>
  <PresentationFormat>Widescreen</PresentationFormat>
  <Paragraphs>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MOHAMAD ZULHILMI BIN AB MAULUB</dc:creator>
  <cp:lastModifiedBy>MOHAMAD ZULHILMI BIN AB MAULUB</cp:lastModifiedBy>
  <cp:revision>1</cp:revision>
  <dcterms:created xsi:type="dcterms:W3CDTF">2025-10-07T03:20:56Z</dcterms:created>
  <dcterms:modified xsi:type="dcterms:W3CDTF">2025-10-07T03:21:14Z</dcterms:modified>
</cp:coreProperties>
</file>